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10909300" cy="8229600"/>
  <p:notesSz cx="10909300" cy="8229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J" initials="D" lastIdx="1" clrIdx="0">
    <p:extLst>
      <p:ext uri="{19B8F6BF-5375-455C-9EA6-DF929625EA0E}">
        <p15:presenceInfo xmlns:p15="http://schemas.microsoft.com/office/powerpoint/2012/main" userId="DJ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4" d="100"/>
          <a:sy n="124" d="100"/>
        </p:scale>
        <p:origin x="90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18673" y="2551176"/>
            <a:ext cx="9278303" cy="172821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37347" y="4608576"/>
            <a:ext cx="7640955" cy="2057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00ADE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00ADE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45782" y="1892808"/>
            <a:ext cx="4748308" cy="54315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621559" y="1892808"/>
            <a:ext cx="4748308" cy="54315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00ADE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39726" y="273818"/>
            <a:ext cx="10236197" cy="330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00ADE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45782" y="1892808"/>
            <a:ext cx="9824085" cy="54315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711321" y="7653528"/>
            <a:ext cx="3493008" cy="4114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45782" y="7653528"/>
            <a:ext cx="2510599" cy="4114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859268" y="7653528"/>
            <a:ext cx="2510599" cy="4114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334182" y="-83710"/>
            <a:ext cx="7585408" cy="8229600"/>
            <a:chOff x="3629025" y="223596"/>
            <a:chExt cx="7283856" cy="8006080"/>
          </a:xfrm>
        </p:grpSpPr>
        <p:sp>
          <p:nvSpPr>
            <p:cNvPr id="3" name="object 3"/>
            <p:cNvSpPr/>
            <p:nvPr/>
          </p:nvSpPr>
          <p:spPr>
            <a:xfrm>
              <a:off x="7438228" y="1378508"/>
              <a:ext cx="3474246" cy="63754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508646" y="281025"/>
              <a:ext cx="3404235" cy="7948295"/>
            </a:xfrm>
            <a:custGeom>
              <a:avLst/>
              <a:gdLst/>
              <a:ahLst/>
              <a:cxnLst/>
              <a:rect l="l" t="t" r="r" b="b"/>
              <a:pathLst>
                <a:path w="3404234" h="7948295">
                  <a:moveTo>
                    <a:pt x="3403828" y="0"/>
                  </a:moveTo>
                  <a:lnTo>
                    <a:pt x="0" y="0"/>
                  </a:lnTo>
                  <a:lnTo>
                    <a:pt x="9364" y="7948193"/>
                  </a:lnTo>
                  <a:lnTo>
                    <a:pt x="3355532" y="7948193"/>
                  </a:lnTo>
                  <a:lnTo>
                    <a:pt x="3346549" y="7943902"/>
                  </a:lnTo>
                  <a:lnTo>
                    <a:pt x="3302766" y="7922441"/>
                  </a:lnTo>
                  <a:lnTo>
                    <a:pt x="3259264" y="7900569"/>
                  </a:lnTo>
                  <a:lnTo>
                    <a:pt x="3216047" y="7878287"/>
                  </a:lnTo>
                  <a:lnTo>
                    <a:pt x="3173116" y="7855600"/>
                  </a:lnTo>
                  <a:lnTo>
                    <a:pt x="3130476" y="7832510"/>
                  </a:lnTo>
                  <a:lnTo>
                    <a:pt x="3088128" y="7809019"/>
                  </a:lnTo>
                  <a:lnTo>
                    <a:pt x="3046077" y="7785130"/>
                  </a:lnTo>
                  <a:lnTo>
                    <a:pt x="3004324" y="7760846"/>
                  </a:lnTo>
                  <a:lnTo>
                    <a:pt x="2962874" y="7736170"/>
                  </a:lnTo>
                  <a:lnTo>
                    <a:pt x="2921729" y="7711103"/>
                  </a:lnTo>
                  <a:lnTo>
                    <a:pt x="2880891" y="7685649"/>
                  </a:lnTo>
                  <a:lnTo>
                    <a:pt x="2840365" y="7659811"/>
                  </a:lnTo>
                  <a:lnTo>
                    <a:pt x="2800153" y="7633591"/>
                  </a:lnTo>
                  <a:lnTo>
                    <a:pt x="2760257" y="7606992"/>
                  </a:lnTo>
                  <a:lnTo>
                    <a:pt x="2720682" y="7580016"/>
                  </a:lnTo>
                  <a:lnTo>
                    <a:pt x="2681429" y="7552667"/>
                  </a:lnTo>
                  <a:lnTo>
                    <a:pt x="2642503" y="7524946"/>
                  </a:lnTo>
                  <a:lnTo>
                    <a:pt x="2603905" y="7496858"/>
                  </a:lnTo>
                  <a:lnTo>
                    <a:pt x="2565639" y="7468403"/>
                  </a:lnTo>
                  <a:lnTo>
                    <a:pt x="2527709" y="7439585"/>
                  </a:lnTo>
                  <a:lnTo>
                    <a:pt x="2490116" y="7410407"/>
                  </a:lnTo>
                  <a:lnTo>
                    <a:pt x="2452864" y="7380872"/>
                  </a:lnTo>
                  <a:lnTo>
                    <a:pt x="2415956" y="7350981"/>
                  </a:lnTo>
                  <a:lnTo>
                    <a:pt x="2379395" y="7320738"/>
                  </a:lnTo>
                  <a:lnTo>
                    <a:pt x="2343183" y="7290146"/>
                  </a:lnTo>
                  <a:lnTo>
                    <a:pt x="2307325" y="7259206"/>
                  </a:lnTo>
                  <a:lnTo>
                    <a:pt x="2271822" y="7227922"/>
                  </a:lnTo>
                  <a:lnTo>
                    <a:pt x="2236678" y="7196297"/>
                  </a:lnTo>
                  <a:lnTo>
                    <a:pt x="2201896" y="7164333"/>
                  </a:lnTo>
                  <a:lnTo>
                    <a:pt x="2167479" y="7132033"/>
                  </a:lnTo>
                  <a:lnTo>
                    <a:pt x="2133430" y="7099399"/>
                  </a:lnTo>
                  <a:lnTo>
                    <a:pt x="2099751" y="7066434"/>
                  </a:lnTo>
                  <a:lnTo>
                    <a:pt x="2066447" y="7033141"/>
                  </a:lnTo>
                  <a:lnTo>
                    <a:pt x="2033519" y="6999523"/>
                  </a:lnTo>
                  <a:lnTo>
                    <a:pt x="2000970" y="6965582"/>
                  </a:lnTo>
                  <a:lnTo>
                    <a:pt x="1968805" y="6931321"/>
                  </a:lnTo>
                  <a:lnTo>
                    <a:pt x="1937025" y="6896742"/>
                  </a:lnTo>
                  <a:lnTo>
                    <a:pt x="1905634" y="6861849"/>
                  </a:lnTo>
                  <a:lnTo>
                    <a:pt x="1874635" y="6826644"/>
                  </a:lnTo>
                  <a:lnTo>
                    <a:pt x="1844031" y="6791129"/>
                  </a:lnTo>
                  <a:lnTo>
                    <a:pt x="1813824" y="6755308"/>
                  </a:lnTo>
                  <a:lnTo>
                    <a:pt x="1784018" y="6719183"/>
                  </a:lnTo>
                  <a:lnTo>
                    <a:pt x="1754615" y="6682756"/>
                  </a:lnTo>
                  <a:lnTo>
                    <a:pt x="1725620" y="6646031"/>
                  </a:lnTo>
                  <a:lnTo>
                    <a:pt x="1697034" y="6609010"/>
                  </a:lnTo>
                  <a:lnTo>
                    <a:pt x="1668861" y="6571695"/>
                  </a:lnTo>
                  <a:lnTo>
                    <a:pt x="1641103" y="6534090"/>
                  </a:lnTo>
                  <a:lnTo>
                    <a:pt x="1613764" y="6496197"/>
                  </a:lnTo>
                  <a:lnTo>
                    <a:pt x="1586846" y="6458019"/>
                  </a:lnTo>
                  <a:lnTo>
                    <a:pt x="1560354" y="6419559"/>
                  </a:lnTo>
                  <a:lnTo>
                    <a:pt x="1534289" y="6380818"/>
                  </a:lnTo>
                  <a:lnTo>
                    <a:pt x="1508654" y="6341801"/>
                  </a:lnTo>
                  <a:lnTo>
                    <a:pt x="1483453" y="6302509"/>
                  </a:lnTo>
                  <a:lnTo>
                    <a:pt x="1458689" y="6262945"/>
                  </a:lnTo>
                  <a:lnTo>
                    <a:pt x="1434364" y="6223112"/>
                  </a:lnTo>
                  <a:lnTo>
                    <a:pt x="1410482" y="6183013"/>
                  </a:lnTo>
                  <a:lnTo>
                    <a:pt x="1387045" y="6142650"/>
                  </a:lnTo>
                  <a:lnTo>
                    <a:pt x="1364057" y="6102026"/>
                  </a:lnTo>
                  <a:lnTo>
                    <a:pt x="1341521" y="6061144"/>
                  </a:lnTo>
                  <a:lnTo>
                    <a:pt x="1319439" y="6020006"/>
                  </a:lnTo>
                  <a:lnTo>
                    <a:pt x="1297814" y="5978614"/>
                  </a:lnTo>
                  <a:lnTo>
                    <a:pt x="1276650" y="5936973"/>
                  </a:lnTo>
                  <a:lnTo>
                    <a:pt x="1255950" y="5895084"/>
                  </a:lnTo>
                  <a:lnTo>
                    <a:pt x="1235716" y="5852950"/>
                  </a:lnTo>
                  <a:lnTo>
                    <a:pt x="1215952" y="5810574"/>
                  </a:lnTo>
                  <a:lnTo>
                    <a:pt x="1196660" y="5767958"/>
                  </a:lnTo>
                  <a:lnTo>
                    <a:pt x="1177843" y="5725106"/>
                  </a:lnTo>
                  <a:lnTo>
                    <a:pt x="1159505" y="5682019"/>
                  </a:lnTo>
                  <a:lnTo>
                    <a:pt x="1141649" y="5638700"/>
                  </a:lnTo>
                  <a:lnTo>
                    <a:pt x="1124276" y="5595153"/>
                  </a:lnTo>
                  <a:lnTo>
                    <a:pt x="1107392" y="5551380"/>
                  </a:lnTo>
                  <a:lnTo>
                    <a:pt x="1090997" y="5507383"/>
                  </a:lnTo>
                  <a:lnTo>
                    <a:pt x="1075097" y="5463166"/>
                  </a:lnTo>
                  <a:lnTo>
                    <a:pt x="1059692" y="5418730"/>
                  </a:lnTo>
                  <a:lnTo>
                    <a:pt x="1044787" y="5374079"/>
                  </a:lnTo>
                  <a:lnTo>
                    <a:pt x="1030384" y="5329215"/>
                  </a:lnTo>
                  <a:lnTo>
                    <a:pt x="1016487" y="5284141"/>
                  </a:lnTo>
                  <a:lnTo>
                    <a:pt x="1003098" y="5238860"/>
                  </a:lnTo>
                  <a:lnTo>
                    <a:pt x="990220" y="5193374"/>
                  </a:lnTo>
                  <a:lnTo>
                    <a:pt x="977857" y="5147686"/>
                  </a:lnTo>
                  <a:lnTo>
                    <a:pt x="966011" y="5101799"/>
                  </a:lnTo>
                  <a:lnTo>
                    <a:pt x="954686" y="5055715"/>
                  </a:lnTo>
                  <a:lnTo>
                    <a:pt x="943883" y="5009437"/>
                  </a:lnTo>
                  <a:lnTo>
                    <a:pt x="933607" y="4962968"/>
                  </a:lnTo>
                  <a:lnTo>
                    <a:pt x="923861" y="4916310"/>
                  </a:lnTo>
                  <a:lnTo>
                    <a:pt x="914646" y="4869467"/>
                  </a:lnTo>
                  <a:lnTo>
                    <a:pt x="905967" y="4822440"/>
                  </a:lnTo>
                  <a:lnTo>
                    <a:pt x="897826" y="4775233"/>
                  </a:lnTo>
                  <a:lnTo>
                    <a:pt x="890227" y="4727848"/>
                  </a:lnTo>
                  <a:lnTo>
                    <a:pt x="883171" y="4680288"/>
                  </a:lnTo>
                  <a:lnTo>
                    <a:pt x="876663" y="4632555"/>
                  </a:lnTo>
                  <a:lnTo>
                    <a:pt x="870706" y="4584652"/>
                  </a:lnTo>
                  <a:lnTo>
                    <a:pt x="865301" y="4536583"/>
                  </a:lnTo>
                  <a:lnTo>
                    <a:pt x="860452" y="4488349"/>
                  </a:lnTo>
                  <a:lnTo>
                    <a:pt x="856163" y="4439953"/>
                  </a:lnTo>
                  <a:lnTo>
                    <a:pt x="852436" y="4391398"/>
                  </a:lnTo>
                  <a:lnTo>
                    <a:pt x="849274" y="4342687"/>
                  </a:lnTo>
                  <a:lnTo>
                    <a:pt x="846681" y="4293822"/>
                  </a:lnTo>
                  <a:lnTo>
                    <a:pt x="844658" y="4244806"/>
                  </a:lnTo>
                  <a:lnTo>
                    <a:pt x="843210" y="4195642"/>
                  </a:lnTo>
                  <a:lnTo>
                    <a:pt x="842339" y="4146333"/>
                  </a:lnTo>
                  <a:lnTo>
                    <a:pt x="842048" y="4096880"/>
                  </a:lnTo>
                  <a:lnTo>
                    <a:pt x="842336" y="4047432"/>
                  </a:lnTo>
                  <a:lnTo>
                    <a:pt x="843200" y="3998136"/>
                  </a:lnTo>
                  <a:lnTo>
                    <a:pt x="844636" y="3948995"/>
                  </a:lnTo>
                  <a:lnTo>
                    <a:pt x="846642" y="3900011"/>
                  </a:lnTo>
                  <a:lnTo>
                    <a:pt x="849214" y="3851187"/>
                  </a:lnTo>
                  <a:lnTo>
                    <a:pt x="852350" y="3802524"/>
                  </a:lnTo>
                  <a:lnTo>
                    <a:pt x="856047" y="3754027"/>
                  </a:lnTo>
                  <a:lnTo>
                    <a:pt x="860302" y="3705697"/>
                  </a:lnTo>
                  <a:lnTo>
                    <a:pt x="865111" y="3657536"/>
                  </a:lnTo>
                  <a:lnTo>
                    <a:pt x="870473" y="3609547"/>
                  </a:lnTo>
                  <a:lnTo>
                    <a:pt x="876384" y="3561734"/>
                  </a:lnTo>
                  <a:lnTo>
                    <a:pt x="882841" y="3514097"/>
                  </a:lnTo>
                  <a:lnTo>
                    <a:pt x="889841" y="3466641"/>
                  </a:lnTo>
                  <a:lnTo>
                    <a:pt x="897382" y="3419366"/>
                  </a:lnTo>
                  <a:lnTo>
                    <a:pt x="905460" y="3372277"/>
                  </a:lnTo>
                  <a:lnTo>
                    <a:pt x="914073" y="3325375"/>
                  </a:lnTo>
                  <a:lnTo>
                    <a:pt x="923218" y="3278663"/>
                  </a:lnTo>
                  <a:lnTo>
                    <a:pt x="932891" y="3232143"/>
                  </a:lnTo>
                  <a:lnTo>
                    <a:pt x="943091" y="3185818"/>
                  </a:lnTo>
                  <a:lnTo>
                    <a:pt x="953813" y="3139691"/>
                  </a:lnTo>
                  <a:lnTo>
                    <a:pt x="965055" y="3093763"/>
                  </a:lnTo>
                  <a:lnTo>
                    <a:pt x="976815" y="3048038"/>
                  </a:lnTo>
                  <a:lnTo>
                    <a:pt x="989089" y="3002518"/>
                  </a:lnTo>
                  <a:lnTo>
                    <a:pt x="1001875" y="2957206"/>
                  </a:lnTo>
                  <a:lnTo>
                    <a:pt x="1015169" y="2912104"/>
                  </a:lnTo>
                  <a:lnTo>
                    <a:pt x="1028968" y="2867214"/>
                  </a:lnTo>
                  <a:lnTo>
                    <a:pt x="1043270" y="2822539"/>
                  </a:lnTo>
                  <a:lnTo>
                    <a:pt x="1058072" y="2778082"/>
                  </a:lnTo>
                  <a:lnTo>
                    <a:pt x="1073371" y="2733845"/>
                  </a:lnTo>
                  <a:lnTo>
                    <a:pt x="1089164" y="2689831"/>
                  </a:lnTo>
                  <a:lnTo>
                    <a:pt x="1105448" y="2646042"/>
                  </a:lnTo>
                  <a:lnTo>
                    <a:pt x="1122220" y="2602481"/>
                  </a:lnTo>
                  <a:lnTo>
                    <a:pt x="1139478" y="2559149"/>
                  </a:lnTo>
                  <a:lnTo>
                    <a:pt x="1157217" y="2516051"/>
                  </a:lnTo>
                  <a:lnTo>
                    <a:pt x="1175436" y="2473188"/>
                  </a:lnTo>
                  <a:lnTo>
                    <a:pt x="1194132" y="2430562"/>
                  </a:lnTo>
                  <a:lnTo>
                    <a:pt x="1213302" y="2388177"/>
                  </a:lnTo>
                  <a:lnTo>
                    <a:pt x="1232942" y="2346035"/>
                  </a:lnTo>
                  <a:lnTo>
                    <a:pt x="1253050" y="2304138"/>
                  </a:lnTo>
                  <a:lnTo>
                    <a:pt x="1273623" y="2262489"/>
                  </a:lnTo>
                  <a:lnTo>
                    <a:pt x="1294658" y="2221091"/>
                  </a:lnTo>
                  <a:lnTo>
                    <a:pt x="1316152" y="2179945"/>
                  </a:lnTo>
                  <a:lnTo>
                    <a:pt x="1338102" y="2139055"/>
                  </a:lnTo>
                  <a:lnTo>
                    <a:pt x="1360506" y="2098423"/>
                  </a:lnTo>
                  <a:lnTo>
                    <a:pt x="1383360" y="2058051"/>
                  </a:lnTo>
                  <a:lnTo>
                    <a:pt x="1406662" y="2017942"/>
                  </a:lnTo>
                  <a:lnTo>
                    <a:pt x="1430408" y="1978099"/>
                  </a:lnTo>
                  <a:lnTo>
                    <a:pt x="1454596" y="1938523"/>
                  </a:lnTo>
                  <a:lnTo>
                    <a:pt x="1479223" y="1899219"/>
                  </a:lnTo>
                  <a:lnTo>
                    <a:pt x="1504285" y="1860187"/>
                  </a:lnTo>
                  <a:lnTo>
                    <a:pt x="1529781" y="1821431"/>
                  </a:lnTo>
                  <a:lnTo>
                    <a:pt x="1555707" y="1782953"/>
                  </a:lnTo>
                  <a:lnTo>
                    <a:pt x="1582060" y="1744756"/>
                  </a:lnTo>
                  <a:lnTo>
                    <a:pt x="1608837" y="1706842"/>
                  </a:lnTo>
                  <a:lnTo>
                    <a:pt x="1636036" y="1669214"/>
                  </a:lnTo>
                  <a:lnTo>
                    <a:pt x="1663653" y="1631874"/>
                  </a:lnTo>
                  <a:lnTo>
                    <a:pt x="1691686" y="1594824"/>
                  </a:lnTo>
                  <a:lnTo>
                    <a:pt x="1720131" y="1558068"/>
                  </a:lnTo>
                  <a:lnTo>
                    <a:pt x="1748986" y="1521608"/>
                  </a:lnTo>
                  <a:lnTo>
                    <a:pt x="1778248" y="1485446"/>
                  </a:lnTo>
                  <a:lnTo>
                    <a:pt x="1807914" y="1449584"/>
                  </a:lnTo>
                  <a:lnTo>
                    <a:pt x="1837981" y="1414026"/>
                  </a:lnTo>
                  <a:lnTo>
                    <a:pt x="1868446" y="1378774"/>
                  </a:lnTo>
                  <a:lnTo>
                    <a:pt x="1899307" y="1343831"/>
                  </a:lnTo>
                  <a:lnTo>
                    <a:pt x="1930560" y="1309198"/>
                  </a:lnTo>
                  <a:lnTo>
                    <a:pt x="1962202" y="1274879"/>
                  </a:lnTo>
                  <a:lnTo>
                    <a:pt x="1994231" y="1240875"/>
                  </a:lnTo>
                  <a:lnTo>
                    <a:pt x="2026643" y="1207190"/>
                  </a:lnTo>
                  <a:lnTo>
                    <a:pt x="2059436" y="1173826"/>
                  </a:lnTo>
                  <a:lnTo>
                    <a:pt x="2092607" y="1140786"/>
                  </a:lnTo>
                  <a:lnTo>
                    <a:pt x="2126153" y="1108072"/>
                  </a:lnTo>
                  <a:lnTo>
                    <a:pt x="2160071" y="1075686"/>
                  </a:lnTo>
                  <a:lnTo>
                    <a:pt x="2194359" y="1043631"/>
                  </a:lnTo>
                  <a:lnTo>
                    <a:pt x="2229012" y="1011910"/>
                  </a:lnTo>
                  <a:lnTo>
                    <a:pt x="2264028" y="980525"/>
                  </a:lnTo>
                  <a:lnTo>
                    <a:pt x="2299406" y="949478"/>
                  </a:lnTo>
                  <a:lnTo>
                    <a:pt x="2335140" y="918773"/>
                  </a:lnTo>
                  <a:lnTo>
                    <a:pt x="2371229" y="888411"/>
                  </a:lnTo>
                  <a:lnTo>
                    <a:pt x="2407670" y="858396"/>
                  </a:lnTo>
                  <a:lnTo>
                    <a:pt x="2444460" y="828729"/>
                  </a:lnTo>
                  <a:lnTo>
                    <a:pt x="2481595" y="799414"/>
                  </a:lnTo>
                  <a:lnTo>
                    <a:pt x="2519074" y="770452"/>
                  </a:lnTo>
                  <a:lnTo>
                    <a:pt x="2556892" y="741847"/>
                  </a:lnTo>
                  <a:lnTo>
                    <a:pt x="2595048" y="713600"/>
                  </a:lnTo>
                  <a:lnTo>
                    <a:pt x="2633538" y="685715"/>
                  </a:lnTo>
                  <a:lnTo>
                    <a:pt x="2672360" y="658194"/>
                  </a:lnTo>
                  <a:lnTo>
                    <a:pt x="2711510" y="631039"/>
                  </a:lnTo>
                  <a:lnTo>
                    <a:pt x="2750985" y="604253"/>
                  </a:lnTo>
                  <a:lnTo>
                    <a:pt x="2790783" y="577838"/>
                  </a:lnTo>
                  <a:lnTo>
                    <a:pt x="2830901" y="551797"/>
                  </a:lnTo>
                  <a:lnTo>
                    <a:pt x="2871336" y="526133"/>
                  </a:lnTo>
                  <a:lnTo>
                    <a:pt x="2912085" y="500848"/>
                  </a:lnTo>
                  <a:lnTo>
                    <a:pt x="2953145" y="475944"/>
                  </a:lnTo>
                  <a:lnTo>
                    <a:pt x="2994513" y="451424"/>
                  </a:lnTo>
                  <a:lnTo>
                    <a:pt x="3036186" y="427291"/>
                  </a:lnTo>
                  <a:lnTo>
                    <a:pt x="3078161" y="403546"/>
                  </a:lnTo>
                  <a:lnTo>
                    <a:pt x="3120436" y="380194"/>
                  </a:lnTo>
                  <a:lnTo>
                    <a:pt x="3163008" y="357235"/>
                  </a:lnTo>
                  <a:lnTo>
                    <a:pt x="3205873" y="334673"/>
                  </a:lnTo>
                  <a:lnTo>
                    <a:pt x="3249029" y="312511"/>
                  </a:lnTo>
                  <a:lnTo>
                    <a:pt x="3292472" y="290750"/>
                  </a:lnTo>
                  <a:lnTo>
                    <a:pt x="3336201" y="269393"/>
                  </a:lnTo>
                  <a:lnTo>
                    <a:pt x="3380211" y="248442"/>
                  </a:lnTo>
                  <a:lnTo>
                    <a:pt x="3403828" y="237489"/>
                  </a:lnTo>
                  <a:lnTo>
                    <a:pt x="3403828" y="0"/>
                  </a:lnTo>
                  <a:close/>
                </a:path>
              </a:pathLst>
            </a:custGeom>
            <a:solidFill>
              <a:srgbClr val="6CCF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629025" y="265328"/>
              <a:ext cx="3888104" cy="7964170"/>
            </a:xfrm>
            <a:custGeom>
              <a:avLst/>
              <a:gdLst/>
              <a:ahLst/>
              <a:cxnLst/>
              <a:rect l="l" t="t" r="r" b="b"/>
              <a:pathLst>
                <a:path w="3888104" h="7964170">
                  <a:moveTo>
                    <a:pt x="3796068" y="0"/>
                  </a:moveTo>
                  <a:lnTo>
                    <a:pt x="0" y="0"/>
                  </a:lnTo>
                  <a:lnTo>
                    <a:pt x="1432" y="7963890"/>
                  </a:lnTo>
                  <a:lnTo>
                    <a:pt x="3887673" y="7963890"/>
                  </a:lnTo>
                  <a:lnTo>
                    <a:pt x="3887673" y="74929"/>
                  </a:lnTo>
                  <a:lnTo>
                    <a:pt x="3796068" y="0"/>
                  </a:lnTo>
                  <a:close/>
                </a:path>
              </a:pathLst>
            </a:custGeom>
            <a:solidFill>
              <a:srgbClr val="BAE5F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7" name="object 7"/>
            <p:cNvSpPr/>
            <p:nvPr/>
          </p:nvSpPr>
          <p:spPr>
            <a:xfrm>
              <a:off x="3630498" y="223596"/>
              <a:ext cx="3891915" cy="8006080"/>
            </a:xfrm>
            <a:custGeom>
              <a:avLst/>
              <a:gdLst/>
              <a:ahLst/>
              <a:cxnLst/>
              <a:rect l="l" t="t" r="r" b="b"/>
              <a:pathLst>
                <a:path w="3891915" h="8006080">
                  <a:moveTo>
                    <a:pt x="3891305" y="0"/>
                  </a:moveTo>
                  <a:lnTo>
                    <a:pt x="107975" y="0"/>
                  </a:lnTo>
                  <a:lnTo>
                    <a:pt x="0" y="115976"/>
                  </a:lnTo>
                  <a:lnTo>
                    <a:pt x="47184" y="132416"/>
                  </a:lnTo>
                  <a:lnTo>
                    <a:pt x="94125" y="149266"/>
                  </a:lnTo>
                  <a:lnTo>
                    <a:pt x="140820" y="166523"/>
                  </a:lnTo>
                  <a:lnTo>
                    <a:pt x="187264" y="184186"/>
                  </a:lnTo>
                  <a:lnTo>
                    <a:pt x="233455" y="202253"/>
                  </a:lnTo>
                  <a:lnTo>
                    <a:pt x="279391" y="220721"/>
                  </a:lnTo>
                  <a:lnTo>
                    <a:pt x="325067" y="239589"/>
                  </a:lnTo>
                  <a:lnTo>
                    <a:pt x="370480" y="258854"/>
                  </a:lnTo>
                  <a:lnTo>
                    <a:pt x="415628" y="278515"/>
                  </a:lnTo>
                  <a:lnTo>
                    <a:pt x="460507" y="298570"/>
                  </a:lnTo>
                  <a:lnTo>
                    <a:pt x="505114" y="319016"/>
                  </a:lnTo>
                  <a:lnTo>
                    <a:pt x="549446" y="339852"/>
                  </a:lnTo>
                  <a:lnTo>
                    <a:pt x="593500" y="361076"/>
                  </a:lnTo>
                  <a:lnTo>
                    <a:pt x="637272" y="382685"/>
                  </a:lnTo>
                  <a:lnTo>
                    <a:pt x="680760" y="404678"/>
                  </a:lnTo>
                  <a:lnTo>
                    <a:pt x="723959" y="427052"/>
                  </a:lnTo>
                  <a:lnTo>
                    <a:pt x="766869" y="449806"/>
                  </a:lnTo>
                  <a:lnTo>
                    <a:pt x="809484" y="472937"/>
                  </a:lnTo>
                  <a:lnTo>
                    <a:pt x="851801" y="496444"/>
                  </a:lnTo>
                  <a:lnTo>
                    <a:pt x="893819" y="520325"/>
                  </a:lnTo>
                  <a:lnTo>
                    <a:pt x="935533" y="544577"/>
                  </a:lnTo>
                  <a:lnTo>
                    <a:pt x="976940" y="569198"/>
                  </a:lnTo>
                  <a:lnTo>
                    <a:pt x="1018038" y="594188"/>
                  </a:lnTo>
                  <a:lnTo>
                    <a:pt x="1058823" y="619543"/>
                  </a:lnTo>
                  <a:lnTo>
                    <a:pt x="1099291" y="645261"/>
                  </a:lnTo>
                  <a:lnTo>
                    <a:pt x="1139440" y="671341"/>
                  </a:lnTo>
                  <a:lnTo>
                    <a:pt x="1179267" y="697781"/>
                  </a:lnTo>
                  <a:lnTo>
                    <a:pt x="1218768" y="724578"/>
                  </a:lnTo>
                  <a:lnTo>
                    <a:pt x="1257941" y="751730"/>
                  </a:lnTo>
                  <a:lnTo>
                    <a:pt x="1296781" y="779236"/>
                  </a:lnTo>
                  <a:lnTo>
                    <a:pt x="1335287" y="807094"/>
                  </a:lnTo>
                  <a:lnTo>
                    <a:pt x="1373454" y="835302"/>
                  </a:lnTo>
                  <a:lnTo>
                    <a:pt x="1411280" y="863856"/>
                  </a:lnTo>
                  <a:lnTo>
                    <a:pt x="1448762" y="892757"/>
                  </a:lnTo>
                  <a:lnTo>
                    <a:pt x="1485896" y="922001"/>
                  </a:lnTo>
                  <a:lnTo>
                    <a:pt x="1522679" y="951586"/>
                  </a:lnTo>
                  <a:lnTo>
                    <a:pt x="1559108" y="981511"/>
                  </a:lnTo>
                  <a:lnTo>
                    <a:pt x="1595180" y="1011773"/>
                  </a:lnTo>
                  <a:lnTo>
                    <a:pt x="1630891" y="1042371"/>
                  </a:lnTo>
                  <a:lnTo>
                    <a:pt x="1666240" y="1073303"/>
                  </a:lnTo>
                  <a:lnTo>
                    <a:pt x="1701221" y="1104566"/>
                  </a:lnTo>
                  <a:lnTo>
                    <a:pt x="1735833" y="1136158"/>
                  </a:lnTo>
                  <a:lnTo>
                    <a:pt x="1770072" y="1168078"/>
                  </a:lnTo>
                  <a:lnTo>
                    <a:pt x="1803935" y="1200324"/>
                  </a:lnTo>
                  <a:lnTo>
                    <a:pt x="1837419" y="1232893"/>
                  </a:lnTo>
                  <a:lnTo>
                    <a:pt x="1870520" y="1265784"/>
                  </a:lnTo>
                  <a:lnTo>
                    <a:pt x="1903236" y="1298994"/>
                  </a:lnTo>
                  <a:lnTo>
                    <a:pt x="1935564" y="1332521"/>
                  </a:lnTo>
                  <a:lnTo>
                    <a:pt x="1967499" y="1366364"/>
                  </a:lnTo>
                  <a:lnTo>
                    <a:pt x="1999039" y="1400521"/>
                  </a:lnTo>
                  <a:lnTo>
                    <a:pt x="2030182" y="1434989"/>
                  </a:lnTo>
                  <a:lnTo>
                    <a:pt x="2060923" y="1469766"/>
                  </a:lnTo>
                  <a:lnTo>
                    <a:pt x="2091259" y="1504851"/>
                  </a:lnTo>
                  <a:lnTo>
                    <a:pt x="2121188" y="1540242"/>
                  </a:lnTo>
                  <a:lnTo>
                    <a:pt x="2150707" y="1575936"/>
                  </a:lnTo>
                  <a:lnTo>
                    <a:pt x="2179811" y="1611931"/>
                  </a:lnTo>
                  <a:lnTo>
                    <a:pt x="2208498" y="1648226"/>
                  </a:lnTo>
                  <a:lnTo>
                    <a:pt x="2236766" y="1684818"/>
                  </a:lnTo>
                  <a:lnTo>
                    <a:pt x="2264609" y="1721706"/>
                  </a:lnTo>
                  <a:lnTo>
                    <a:pt x="2292026" y="1758888"/>
                  </a:lnTo>
                  <a:lnTo>
                    <a:pt x="2319014" y="1796360"/>
                  </a:lnTo>
                  <a:lnTo>
                    <a:pt x="2345569" y="1834122"/>
                  </a:lnTo>
                  <a:lnTo>
                    <a:pt x="2371688" y="1872172"/>
                  </a:lnTo>
                  <a:lnTo>
                    <a:pt x="2397367" y="1910507"/>
                  </a:lnTo>
                  <a:lnTo>
                    <a:pt x="2422604" y="1949126"/>
                  </a:lnTo>
                  <a:lnTo>
                    <a:pt x="2447396" y="1988026"/>
                  </a:lnTo>
                  <a:lnTo>
                    <a:pt x="2471740" y="2027205"/>
                  </a:lnTo>
                  <a:lnTo>
                    <a:pt x="2495631" y="2066662"/>
                  </a:lnTo>
                  <a:lnTo>
                    <a:pt x="2519068" y="2106394"/>
                  </a:lnTo>
                  <a:lnTo>
                    <a:pt x="2542046" y="2146400"/>
                  </a:lnTo>
                  <a:lnTo>
                    <a:pt x="2564564" y="2186677"/>
                  </a:lnTo>
                  <a:lnTo>
                    <a:pt x="2586617" y="2227224"/>
                  </a:lnTo>
                  <a:lnTo>
                    <a:pt x="2608202" y="2268038"/>
                  </a:lnTo>
                  <a:lnTo>
                    <a:pt x="2629317" y="2309117"/>
                  </a:lnTo>
                  <a:lnTo>
                    <a:pt x="2649958" y="2350460"/>
                  </a:lnTo>
                  <a:lnTo>
                    <a:pt x="2670122" y="2392064"/>
                  </a:lnTo>
                  <a:lnTo>
                    <a:pt x="2689806" y="2433928"/>
                  </a:lnTo>
                  <a:lnTo>
                    <a:pt x="2709006" y="2476049"/>
                  </a:lnTo>
                  <a:lnTo>
                    <a:pt x="2727720" y="2518426"/>
                  </a:lnTo>
                  <a:lnTo>
                    <a:pt x="2745945" y="2561056"/>
                  </a:lnTo>
                  <a:lnTo>
                    <a:pt x="2763676" y="2603937"/>
                  </a:lnTo>
                  <a:lnTo>
                    <a:pt x="2780912" y="2647068"/>
                  </a:lnTo>
                  <a:lnTo>
                    <a:pt x="2797649" y="2690446"/>
                  </a:lnTo>
                  <a:lnTo>
                    <a:pt x="2813883" y="2734069"/>
                  </a:lnTo>
                  <a:lnTo>
                    <a:pt x="2829612" y="2777936"/>
                  </a:lnTo>
                  <a:lnTo>
                    <a:pt x="2844833" y="2822044"/>
                  </a:lnTo>
                  <a:lnTo>
                    <a:pt x="2859542" y="2866392"/>
                  </a:lnTo>
                  <a:lnTo>
                    <a:pt x="2873736" y="2910977"/>
                  </a:lnTo>
                  <a:lnTo>
                    <a:pt x="2887412" y="2955797"/>
                  </a:lnTo>
                  <a:lnTo>
                    <a:pt x="2900567" y="3000851"/>
                  </a:lnTo>
                  <a:lnTo>
                    <a:pt x="2913198" y="3046136"/>
                  </a:lnTo>
                  <a:lnTo>
                    <a:pt x="2925301" y="3091651"/>
                  </a:lnTo>
                  <a:lnTo>
                    <a:pt x="2936873" y="3137393"/>
                  </a:lnTo>
                  <a:lnTo>
                    <a:pt x="2947912" y="3183360"/>
                  </a:lnTo>
                  <a:lnTo>
                    <a:pt x="2958414" y="3229550"/>
                  </a:lnTo>
                  <a:lnTo>
                    <a:pt x="2968376" y="3275962"/>
                  </a:lnTo>
                  <a:lnTo>
                    <a:pt x="2977794" y="3322594"/>
                  </a:lnTo>
                  <a:lnTo>
                    <a:pt x="2986666" y="3369442"/>
                  </a:lnTo>
                  <a:lnTo>
                    <a:pt x="2994989" y="3416506"/>
                  </a:lnTo>
                  <a:lnTo>
                    <a:pt x="3002759" y="3463784"/>
                  </a:lnTo>
                  <a:lnTo>
                    <a:pt x="3009973" y="3511272"/>
                  </a:lnTo>
                  <a:lnTo>
                    <a:pt x="3016628" y="3558970"/>
                  </a:lnTo>
                  <a:lnTo>
                    <a:pt x="3022721" y="3606876"/>
                  </a:lnTo>
                  <a:lnTo>
                    <a:pt x="3028249" y="3654987"/>
                  </a:lnTo>
                  <a:lnTo>
                    <a:pt x="3033208" y="3703301"/>
                  </a:lnTo>
                  <a:lnTo>
                    <a:pt x="3037596" y="3751816"/>
                  </a:lnTo>
                  <a:lnTo>
                    <a:pt x="3041408" y="3800531"/>
                  </a:lnTo>
                  <a:lnTo>
                    <a:pt x="3044643" y="3849443"/>
                  </a:lnTo>
                  <a:lnTo>
                    <a:pt x="3047297" y="3898550"/>
                  </a:lnTo>
                  <a:lnTo>
                    <a:pt x="3049366" y="3947851"/>
                  </a:lnTo>
                  <a:lnTo>
                    <a:pt x="3050849" y="3997343"/>
                  </a:lnTo>
                  <a:lnTo>
                    <a:pt x="3051740" y="4047024"/>
                  </a:lnTo>
                  <a:lnTo>
                    <a:pt x="3052038" y="4096893"/>
                  </a:lnTo>
                  <a:lnTo>
                    <a:pt x="3051750" y="4145930"/>
                  </a:lnTo>
                  <a:lnTo>
                    <a:pt x="3050888" y="4194855"/>
                  </a:lnTo>
                  <a:lnTo>
                    <a:pt x="3049456" y="4243665"/>
                  </a:lnTo>
                  <a:lnTo>
                    <a:pt x="3047455" y="4292356"/>
                  </a:lnTo>
                  <a:lnTo>
                    <a:pt x="3044889" y="4340927"/>
                  </a:lnTo>
                  <a:lnTo>
                    <a:pt x="3041762" y="4389372"/>
                  </a:lnTo>
                  <a:lnTo>
                    <a:pt x="3038076" y="4437690"/>
                  </a:lnTo>
                  <a:lnTo>
                    <a:pt x="3033834" y="4485877"/>
                  </a:lnTo>
                  <a:lnTo>
                    <a:pt x="3029039" y="4533930"/>
                  </a:lnTo>
                  <a:lnTo>
                    <a:pt x="3023694" y="4581846"/>
                  </a:lnTo>
                  <a:lnTo>
                    <a:pt x="3017802" y="4629621"/>
                  </a:lnTo>
                  <a:lnTo>
                    <a:pt x="3011367" y="4677254"/>
                  </a:lnTo>
                  <a:lnTo>
                    <a:pt x="3004390" y="4724740"/>
                  </a:lnTo>
                  <a:lnTo>
                    <a:pt x="2996876" y="4772077"/>
                  </a:lnTo>
                  <a:lnTo>
                    <a:pt x="2988827" y="4819260"/>
                  </a:lnTo>
                  <a:lnTo>
                    <a:pt x="2980246" y="4866289"/>
                  </a:lnTo>
                  <a:lnTo>
                    <a:pt x="2971136" y="4913158"/>
                  </a:lnTo>
                  <a:lnTo>
                    <a:pt x="2961500" y="4959865"/>
                  </a:lnTo>
                  <a:lnTo>
                    <a:pt x="2951342" y="5006407"/>
                  </a:lnTo>
                  <a:lnTo>
                    <a:pt x="2940664" y="5052781"/>
                  </a:lnTo>
                  <a:lnTo>
                    <a:pt x="2929469" y="5098984"/>
                  </a:lnTo>
                  <a:lnTo>
                    <a:pt x="2917760" y="5145012"/>
                  </a:lnTo>
                  <a:lnTo>
                    <a:pt x="2905540" y="5190863"/>
                  </a:lnTo>
                  <a:lnTo>
                    <a:pt x="2892812" y="5236533"/>
                  </a:lnTo>
                  <a:lnTo>
                    <a:pt x="2879580" y="5282019"/>
                  </a:lnTo>
                  <a:lnTo>
                    <a:pt x="2865846" y="5327318"/>
                  </a:lnTo>
                  <a:lnTo>
                    <a:pt x="2851613" y="5372427"/>
                  </a:lnTo>
                  <a:lnTo>
                    <a:pt x="2836884" y="5417344"/>
                  </a:lnTo>
                  <a:lnTo>
                    <a:pt x="2821663" y="5462063"/>
                  </a:lnTo>
                  <a:lnTo>
                    <a:pt x="2805951" y="5506584"/>
                  </a:lnTo>
                  <a:lnTo>
                    <a:pt x="2789753" y="5550902"/>
                  </a:lnTo>
                  <a:lnTo>
                    <a:pt x="2773071" y="5595014"/>
                  </a:lnTo>
                  <a:lnTo>
                    <a:pt x="2755908" y="5638918"/>
                  </a:lnTo>
                  <a:lnTo>
                    <a:pt x="2738268" y="5682610"/>
                  </a:lnTo>
                  <a:lnTo>
                    <a:pt x="2720153" y="5726086"/>
                  </a:lnTo>
                  <a:lnTo>
                    <a:pt x="2701566" y="5769345"/>
                  </a:lnTo>
                  <a:lnTo>
                    <a:pt x="2682510" y="5812383"/>
                  </a:lnTo>
                  <a:lnTo>
                    <a:pt x="2662988" y="5855196"/>
                  </a:lnTo>
                  <a:lnTo>
                    <a:pt x="2643004" y="5897782"/>
                  </a:lnTo>
                  <a:lnTo>
                    <a:pt x="2622560" y="5940137"/>
                  </a:lnTo>
                  <a:lnTo>
                    <a:pt x="2601659" y="5982259"/>
                  </a:lnTo>
                  <a:lnTo>
                    <a:pt x="2580304" y="6024144"/>
                  </a:lnTo>
                  <a:lnTo>
                    <a:pt x="2558499" y="6065789"/>
                  </a:lnTo>
                  <a:lnTo>
                    <a:pt x="2536246" y="6107191"/>
                  </a:lnTo>
                  <a:lnTo>
                    <a:pt x="2513548" y="6148347"/>
                  </a:lnTo>
                  <a:lnTo>
                    <a:pt x="2490409" y="6189254"/>
                  </a:lnTo>
                  <a:lnTo>
                    <a:pt x="2466830" y="6229909"/>
                  </a:lnTo>
                  <a:lnTo>
                    <a:pt x="2442816" y="6270307"/>
                  </a:lnTo>
                  <a:lnTo>
                    <a:pt x="2418370" y="6310448"/>
                  </a:lnTo>
                  <a:lnTo>
                    <a:pt x="2393493" y="6350327"/>
                  </a:lnTo>
                  <a:lnTo>
                    <a:pt x="2368190" y="6389941"/>
                  </a:lnTo>
                  <a:lnTo>
                    <a:pt x="2342463" y="6429286"/>
                  </a:lnTo>
                  <a:lnTo>
                    <a:pt x="2316316" y="6468361"/>
                  </a:lnTo>
                  <a:lnTo>
                    <a:pt x="2289751" y="6507162"/>
                  </a:lnTo>
                  <a:lnTo>
                    <a:pt x="2262771" y="6545686"/>
                  </a:lnTo>
                  <a:lnTo>
                    <a:pt x="2235379" y="6583929"/>
                  </a:lnTo>
                  <a:lnTo>
                    <a:pt x="2207579" y="6621889"/>
                  </a:lnTo>
                  <a:lnTo>
                    <a:pt x="2179372" y="6659562"/>
                  </a:lnTo>
                  <a:lnTo>
                    <a:pt x="2150764" y="6696945"/>
                  </a:lnTo>
                  <a:lnTo>
                    <a:pt x="2121755" y="6734036"/>
                  </a:lnTo>
                  <a:lnTo>
                    <a:pt x="2092350" y="6770830"/>
                  </a:lnTo>
                  <a:lnTo>
                    <a:pt x="2062551" y="6807326"/>
                  </a:lnTo>
                  <a:lnTo>
                    <a:pt x="2032362" y="6843519"/>
                  </a:lnTo>
                  <a:lnTo>
                    <a:pt x="2001785" y="6879407"/>
                  </a:lnTo>
                  <a:lnTo>
                    <a:pt x="1970823" y="6914986"/>
                  </a:lnTo>
                  <a:lnTo>
                    <a:pt x="1939480" y="6950254"/>
                  </a:lnTo>
                  <a:lnTo>
                    <a:pt x="1907758" y="6985208"/>
                  </a:lnTo>
                  <a:lnTo>
                    <a:pt x="1875660" y="7019843"/>
                  </a:lnTo>
                  <a:lnTo>
                    <a:pt x="1843189" y="7054158"/>
                  </a:lnTo>
                  <a:lnTo>
                    <a:pt x="1810349" y="7088149"/>
                  </a:lnTo>
                  <a:lnTo>
                    <a:pt x="1777143" y="7121812"/>
                  </a:lnTo>
                  <a:lnTo>
                    <a:pt x="1743572" y="7155146"/>
                  </a:lnTo>
                  <a:lnTo>
                    <a:pt x="1709641" y="7188146"/>
                  </a:lnTo>
                  <a:lnTo>
                    <a:pt x="1675353" y="7220809"/>
                  </a:lnTo>
                  <a:lnTo>
                    <a:pt x="1640710" y="7253133"/>
                  </a:lnTo>
                  <a:lnTo>
                    <a:pt x="1605715" y="7285115"/>
                  </a:lnTo>
                  <a:lnTo>
                    <a:pt x="1570371" y="7316750"/>
                  </a:lnTo>
                  <a:lnTo>
                    <a:pt x="1534682" y="7348037"/>
                  </a:lnTo>
                  <a:lnTo>
                    <a:pt x="1498650" y="7378971"/>
                  </a:lnTo>
                  <a:lnTo>
                    <a:pt x="1462279" y="7409551"/>
                  </a:lnTo>
                  <a:lnTo>
                    <a:pt x="1425571" y="7439772"/>
                  </a:lnTo>
                  <a:lnTo>
                    <a:pt x="1388530" y="7469631"/>
                  </a:lnTo>
                  <a:lnTo>
                    <a:pt x="1351157" y="7499127"/>
                  </a:lnTo>
                  <a:lnTo>
                    <a:pt x="1313458" y="7528254"/>
                  </a:lnTo>
                  <a:lnTo>
                    <a:pt x="1275433" y="7557011"/>
                  </a:lnTo>
                  <a:lnTo>
                    <a:pt x="1237088" y="7585394"/>
                  </a:lnTo>
                  <a:lnTo>
                    <a:pt x="1198423" y="7613400"/>
                  </a:lnTo>
                  <a:lnTo>
                    <a:pt x="1159443" y="7641026"/>
                  </a:lnTo>
                  <a:lnTo>
                    <a:pt x="1120150" y="7668269"/>
                  </a:lnTo>
                  <a:lnTo>
                    <a:pt x="1080548" y="7695125"/>
                  </a:lnTo>
                  <a:lnTo>
                    <a:pt x="1040639" y="7721593"/>
                  </a:lnTo>
                  <a:lnTo>
                    <a:pt x="1000427" y="7747667"/>
                  </a:lnTo>
                  <a:lnTo>
                    <a:pt x="959914" y="7773346"/>
                  </a:lnTo>
                  <a:lnTo>
                    <a:pt x="919103" y="7798626"/>
                  </a:lnTo>
                  <a:lnTo>
                    <a:pt x="877998" y="7823504"/>
                  </a:lnTo>
                  <a:lnTo>
                    <a:pt x="836602" y="7847977"/>
                  </a:lnTo>
                  <a:lnTo>
                    <a:pt x="794917" y="7872042"/>
                  </a:lnTo>
                  <a:lnTo>
                    <a:pt x="752946" y="7895696"/>
                  </a:lnTo>
                  <a:lnTo>
                    <a:pt x="710693" y="7918936"/>
                  </a:lnTo>
                  <a:lnTo>
                    <a:pt x="668160" y="7941758"/>
                  </a:lnTo>
                  <a:lnTo>
                    <a:pt x="625351" y="7964159"/>
                  </a:lnTo>
                  <a:lnTo>
                    <a:pt x="582268" y="7986137"/>
                  </a:lnTo>
                  <a:lnTo>
                    <a:pt x="543069" y="8005622"/>
                  </a:lnTo>
                  <a:lnTo>
                    <a:pt x="3891305" y="8005622"/>
                  </a:lnTo>
                  <a:lnTo>
                    <a:pt x="3891305" y="0"/>
                  </a:lnTo>
                  <a:close/>
                </a:path>
              </a:pathLst>
            </a:custGeom>
            <a:solidFill>
              <a:srgbClr val="6CCF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235162" y="256321"/>
            <a:ext cx="283464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45" dirty="0">
                <a:solidFill>
                  <a:srgbClr val="FFC000"/>
                </a:solidFill>
              </a:rPr>
              <a:t>Practical</a:t>
            </a:r>
            <a:r>
              <a:rPr spc="105" dirty="0">
                <a:solidFill>
                  <a:srgbClr val="FFC000"/>
                </a:solidFill>
              </a:rPr>
              <a:t> </a:t>
            </a:r>
            <a:r>
              <a:rPr spc="55" dirty="0">
                <a:solidFill>
                  <a:srgbClr val="FFC000"/>
                </a:solidFill>
              </a:rPr>
              <a:t>Suggestions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339725" y="736997"/>
            <a:ext cx="2898775" cy="381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67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Parents can take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following measures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reduce  school zone traffic</a:t>
            </a:r>
            <a:r>
              <a:rPr sz="100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hazards: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93802" y="1168580"/>
            <a:ext cx="2994660" cy="3048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080" indent="-228600">
              <a:lnSpc>
                <a:spcPct val="116700"/>
              </a:lnSpc>
              <a:spcBef>
                <a:spcPts val="100"/>
              </a:spcBef>
              <a:buChar char="•"/>
              <a:tabLst>
                <a:tab pos="240665" algn="l"/>
                <a:tab pos="241300" algn="l"/>
              </a:tabLst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Don't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park across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 street from the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school;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if  this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not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possible, accompany your child (using  a crosswalk) as he or she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crosses the</a:t>
            </a:r>
            <a:r>
              <a:rPr sz="1000" spc="2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street.</a:t>
            </a:r>
            <a:endParaRPr sz="1000" dirty="0">
              <a:latin typeface="Arial"/>
              <a:cs typeface="Arial"/>
            </a:endParaRPr>
          </a:p>
          <a:p>
            <a:pPr marL="241300" marR="474980" indent="-228600">
              <a:lnSpc>
                <a:spcPct val="116700"/>
              </a:lnSpc>
              <a:buChar char="•"/>
              <a:tabLst>
                <a:tab pos="240665" algn="l"/>
                <a:tab pos="24130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Use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existing drop-off/pick-up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system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organized by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school.</a:t>
            </a:r>
            <a:endParaRPr sz="1000" dirty="0">
              <a:latin typeface="Arial"/>
              <a:cs typeface="Arial"/>
            </a:endParaRPr>
          </a:p>
          <a:p>
            <a:pPr marL="241300" marR="93345" indent="-228600">
              <a:lnSpc>
                <a:spcPct val="116700"/>
              </a:lnSpc>
              <a:buChar char="•"/>
              <a:tabLst>
                <a:tab pos="240665" algn="l"/>
                <a:tab pos="241300" algn="l"/>
              </a:tabLst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If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 drop-off/pick-up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system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does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not exist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or is  poorly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set up,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work with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school officials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create or improve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system.</a:t>
            </a:r>
            <a:endParaRPr sz="1000" dirty="0">
              <a:latin typeface="Arial"/>
              <a:cs typeface="Arial"/>
            </a:endParaRPr>
          </a:p>
          <a:p>
            <a:pPr marL="241300" marR="136525" indent="-228600">
              <a:lnSpc>
                <a:spcPct val="116700"/>
              </a:lnSpc>
              <a:buChar char="•"/>
              <a:tabLst>
                <a:tab pos="240665" algn="l"/>
                <a:tab pos="24130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Reduce school zone congestion by carpooling  with neighbors or</a:t>
            </a:r>
            <a:r>
              <a:rPr sz="100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friends.</a:t>
            </a:r>
            <a:endParaRPr sz="1000" dirty="0">
              <a:latin typeface="Arial"/>
              <a:cs typeface="Arial"/>
            </a:endParaRPr>
          </a:p>
          <a:p>
            <a:pPr marL="241300" marR="645160" indent="-228600">
              <a:lnSpc>
                <a:spcPct val="116700"/>
              </a:lnSpc>
              <a:buChar char="•"/>
              <a:tabLst>
                <a:tab pos="240665" algn="l"/>
                <a:tab pos="241300" algn="l"/>
              </a:tabLst>
            </a:pP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Teach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and encourage children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use  designated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crosswalks.</a:t>
            </a:r>
            <a:endParaRPr sz="1000" dirty="0">
              <a:latin typeface="Arial"/>
              <a:cs typeface="Arial"/>
            </a:endParaRPr>
          </a:p>
          <a:p>
            <a:pPr marL="241300" marR="80645" indent="-228600">
              <a:lnSpc>
                <a:spcPct val="116700"/>
              </a:lnSpc>
              <a:buChar char="•"/>
              <a:tabLst>
                <a:tab pos="240665" algn="l"/>
                <a:tab pos="24130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Follow instructions provided by school crossing  guards.</a:t>
            </a:r>
            <a:endParaRPr sz="1000" dirty="0">
              <a:latin typeface="Arial"/>
              <a:cs typeface="Arial"/>
            </a:endParaRPr>
          </a:p>
          <a:p>
            <a:pPr marL="241300" marR="207645" indent="-228600">
              <a:lnSpc>
                <a:spcPct val="116700"/>
              </a:lnSpc>
              <a:buChar char="•"/>
              <a:tabLst>
                <a:tab pos="240665" algn="l"/>
                <a:tab pos="24130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And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of course,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always remember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use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seat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belts and appropriate child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safety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seats or  booster seats when riding in a</a:t>
            </a:r>
            <a:r>
              <a:rPr sz="1000" spc="1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car.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39725" y="4470797"/>
            <a:ext cx="2948305" cy="558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67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By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following these simple recommendations,  parents can play 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key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role in keeping their children 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safe.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470296" y="5037369"/>
            <a:ext cx="2771140" cy="2771140"/>
            <a:chOff x="443839" y="5099113"/>
            <a:chExt cx="2771140" cy="2771140"/>
          </a:xfrm>
        </p:grpSpPr>
        <p:sp>
          <p:nvSpPr>
            <p:cNvPr id="15" name="object 15"/>
            <p:cNvSpPr/>
            <p:nvPr/>
          </p:nvSpPr>
          <p:spPr>
            <a:xfrm>
              <a:off x="443839" y="5099113"/>
              <a:ext cx="2771140" cy="2771140"/>
            </a:xfrm>
            <a:custGeom>
              <a:avLst/>
              <a:gdLst/>
              <a:ahLst/>
              <a:cxnLst/>
              <a:rect l="l" t="t" r="r" b="b"/>
              <a:pathLst>
                <a:path w="2771140" h="2771140">
                  <a:moveTo>
                    <a:pt x="1385354" y="0"/>
                  </a:moveTo>
                  <a:lnTo>
                    <a:pt x="0" y="1385341"/>
                  </a:lnTo>
                  <a:lnTo>
                    <a:pt x="1385354" y="2770670"/>
                  </a:lnTo>
                  <a:lnTo>
                    <a:pt x="2770695" y="1385341"/>
                  </a:lnTo>
                  <a:lnTo>
                    <a:pt x="1385354" y="0"/>
                  </a:lnTo>
                  <a:close/>
                </a:path>
              </a:pathLst>
            </a:custGeom>
            <a:solidFill>
              <a:srgbClr val="E1F3FD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6" name="object 16"/>
            <p:cNvSpPr/>
            <p:nvPr/>
          </p:nvSpPr>
          <p:spPr>
            <a:xfrm>
              <a:off x="443839" y="5099113"/>
              <a:ext cx="2771140" cy="2771140"/>
            </a:xfrm>
            <a:custGeom>
              <a:avLst/>
              <a:gdLst/>
              <a:ahLst/>
              <a:cxnLst/>
              <a:rect l="l" t="t" r="r" b="b"/>
              <a:pathLst>
                <a:path w="2771140" h="2771140">
                  <a:moveTo>
                    <a:pt x="2770695" y="1385341"/>
                  </a:moveTo>
                  <a:lnTo>
                    <a:pt x="1385354" y="2770670"/>
                  </a:lnTo>
                  <a:lnTo>
                    <a:pt x="0" y="1385341"/>
                  </a:lnTo>
                  <a:lnTo>
                    <a:pt x="1385354" y="0"/>
                  </a:lnTo>
                  <a:lnTo>
                    <a:pt x="2770695" y="1385341"/>
                  </a:lnTo>
                  <a:close/>
                </a:path>
              </a:pathLst>
            </a:custGeom>
            <a:ln w="15544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61187" y="5211635"/>
              <a:ext cx="2534285" cy="2534285"/>
            </a:xfrm>
            <a:custGeom>
              <a:avLst/>
              <a:gdLst/>
              <a:ahLst/>
              <a:cxnLst/>
              <a:rect l="l" t="t" r="r" b="b"/>
              <a:pathLst>
                <a:path w="2534285" h="2534284">
                  <a:moveTo>
                    <a:pt x="1266888" y="0"/>
                  </a:moveTo>
                  <a:lnTo>
                    <a:pt x="0" y="1266888"/>
                  </a:lnTo>
                  <a:lnTo>
                    <a:pt x="1266888" y="2533777"/>
                  </a:lnTo>
                  <a:lnTo>
                    <a:pt x="2533789" y="1266888"/>
                  </a:lnTo>
                  <a:lnTo>
                    <a:pt x="1266888" y="0"/>
                  </a:lnTo>
                  <a:close/>
                </a:path>
              </a:pathLst>
            </a:custGeom>
            <a:solidFill>
              <a:srgbClr val="E1F3FD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8" name="object 18"/>
            <p:cNvSpPr/>
            <p:nvPr/>
          </p:nvSpPr>
          <p:spPr>
            <a:xfrm>
              <a:off x="561187" y="5211635"/>
              <a:ext cx="2534285" cy="2534285"/>
            </a:xfrm>
            <a:custGeom>
              <a:avLst/>
              <a:gdLst/>
              <a:ahLst/>
              <a:cxnLst/>
              <a:rect l="l" t="t" r="r" b="b"/>
              <a:pathLst>
                <a:path w="2534285" h="2534284">
                  <a:moveTo>
                    <a:pt x="2533789" y="1266888"/>
                  </a:moveTo>
                  <a:lnTo>
                    <a:pt x="1266888" y="2533777"/>
                  </a:lnTo>
                  <a:lnTo>
                    <a:pt x="0" y="1266888"/>
                  </a:lnTo>
                  <a:lnTo>
                    <a:pt x="1266888" y="0"/>
                  </a:lnTo>
                  <a:lnTo>
                    <a:pt x="2533789" y="1266888"/>
                  </a:lnTo>
                  <a:close/>
                </a:path>
              </a:pathLst>
            </a:custGeom>
            <a:ln w="38874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9" name="object 19"/>
            <p:cNvSpPr/>
            <p:nvPr/>
          </p:nvSpPr>
          <p:spPr>
            <a:xfrm>
              <a:off x="1684667" y="7071804"/>
              <a:ext cx="139598" cy="13379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730819" y="7179995"/>
              <a:ext cx="112395" cy="283210"/>
            </a:xfrm>
            <a:custGeom>
              <a:avLst/>
              <a:gdLst/>
              <a:ahLst/>
              <a:cxnLst/>
              <a:rect l="l" t="t" r="r" b="b"/>
              <a:pathLst>
                <a:path w="112394" h="283209">
                  <a:moveTo>
                    <a:pt x="47536" y="0"/>
                  </a:moveTo>
                  <a:lnTo>
                    <a:pt x="112115" y="144284"/>
                  </a:lnTo>
                  <a:lnTo>
                    <a:pt x="13487" y="188429"/>
                  </a:lnTo>
                  <a:lnTo>
                    <a:pt x="0" y="282816"/>
                  </a:lnTo>
                </a:path>
              </a:pathLst>
            </a:custGeom>
            <a:ln w="46647">
              <a:solidFill>
                <a:srgbClr val="36363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626025" y="7176560"/>
              <a:ext cx="379069" cy="23754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979224" y="5781043"/>
            <a:ext cx="1691639" cy="110744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63500" marR="5080" indent="-78105" algn="ctr">
              <a:lnSpc>
                <a:spcPct val="102000"/>
              </a:lnSpc>
              <a:spcBef>
                <a:spcPts val="90"/>
              </a:spcBef>
            </a:pPr>
            <a:r>
              <a:rPr sz="1800" spc="20" dirty="0">
                <a:solidFill>
                  <a:srgbClr val="FFC000"/>
                </a:solidFill>
                <a:latin typeface="Arial Black"/>
                <a:cs typeface="Arial Black"/>
              </a:rPr>
              <a:t>DRIVE  </a:t>
            </a:r>
            <a:r>
              <a:rPr sz="1800" spc="25" dirty="0">
                <a:solidFill>
                  <a:srgbClr val="FFC000"/>
                </a:solidFill>
                <a:latin typeface="Arial Black"/>
                <a:cs typeface="Arial Black"/>
              </a:rPr>
              <a:t>CAREFUL</a:t>
            </a:r>
            <a:r>
              <a:rPr sz="1800" spc="-125" dirty="0">
                <a:solidFill>
                  <a:srgbClr val="FFC000"/>
                </a:solidFill>
                <a:latin typeface="Arial Black"/>
                <a:cs typeface="Arial Black"/>
              </a:rPr>
              <a:t>L</a:t>
            </a:r>
            <a:r>
              <a:rPr sz="1800" spc="20" dirty="0">
                <a:solidFill>
                  <a:srgbClr val="FFC000"/>
                </a:solidFill>
                <a:latin typeface="Arial Black"/>
                <a:cs typeface="Arial Black"/>
              </a:rPr>
              <a:t>Y!</a:t>
            </a:r>
            <a:endParaRPr sz="1800" dirty="0">
              <a:solidFill>
                <a:srgbClr val="FFC000"/>
              </a:solidFill>
              <a:latin typeface="Arial Black"/>
              <a:cs typeface="Arial Black"/>
            </a:endParaRPr>
          </a:p>
          <a:p>
            <a:pPr marL="12700" marR="13335" algn="ctr">
              <a:lnSpc>
                <a:spcPct val="100000"/>
              </a:lnSpc>
              <a:spcBef>
                <a:spcPts val="880"/>
              </a:spcBef>
            </a:pPr>
            <a:r>
              <a:rPr sz="1350" spc="-25" dirty="0">
                <a:solidFill>
                  <a:srgbClr val="231F20"/>
                </a:solidFill>
                <a:latin typeface="Arial Black"/>
                <a:cs typeface="Arial Black"/>
              </a:rPr>
              <a:t>PARENT</a:t>
            </a:r>
            <a:r>
              <a:rPr sz="1350" spc="-65" dirty="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sz="1350" spc="-5" dirty="0">
                <a:solidFill>
                  <a:srgbClr val="231F20"/>
                </a:solidFill>
                <a:latin typeface="Arial Black"/>
                <a:cs typeface="Arial Black"/>
              </a:rPr>
              <a:t>PICK-UP/  </a:t>
            </a:r>
            <a:r>
              <a:rPr sz="1350" spc="-10" dirty="0">
                <a:solidFill>
                  <a:srgbClr val="231F20"/>
                </a:solidFill>
                <a:latin typeface="Arial Black"/>
                <a:cs typeface="Arial Black"/>
              </a:rPr>
              <a:t>DROP-OFF</a:t>
            </a:r>
            <a:r>
              <a:rPr sz="1350" spc="-35" dirty="0">
                <a:solidFill>
                  <a:srgbClr val="231F20"/>
                </a:solidFill>
                <a:latin typeface="Arial Black"/>
                <a:cs typeface="Arial Black"/>
              </a:rPr>
              <a:t> </a:t>
            </a:r>
            <a:r>
              <a:rPr sz="1350" spc="-5" dirty="0">
                <a:solidFill>
                  <a:srgbClr val="231F20"/>
                </a:solidFill>
                <a:latin typeface="Arial Black"/>
                <a:cs typeface="Arial Black"/>
              </a:rPr>
              <a:t>ZONE</a:t>
            </a:r>
            <a:endParaRPr sz="1350" dirty="0">
              <a:latin typeface="Arial Black"/>
              <a:cs typeface="Arial Black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111625" y="2646790"/>
            <a:ext cx="269811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231F20"/>
                </a:solidFill>
                <a:latin typeface="Arial"/>
                <a:cs typeface="Arial"/>
              </a:rPr>
              <a:t>In </a:t>
            </a:r>
            <a:r>
              <a:rPr sz="1200" spc="-5" dirty="0">
                <a:solidFill>
                  <a:srgbClr val="231F20"/>
                </a:solidFill>
                <a:latin typeface="Arial"/>
                <a:cs typeface="Arial"/>
              </a:rPr>
              <a:t>the United </a:t>
            </a:r>
            <a:r>
              <a:rPr sz="1200" spc="-15" dirty="0">
                <a:solidFill>
                  <a:srgbClr val="231F20"/>
                </a:solidFill>
                <a:latin typeface="Arial"/>
                <a:cs typeface="Arial"/>
              </a:rPr>
              <a:t>States, </a:t>
            </a:r>
            <a:r>
              <a:rPr sz="1200" spc="-5" dirty="0">
                <a:solidFill>
                  <a:srgbClr val="231F20"/>
                </a:solidFill>
                <a:latin typeface="Arial"/>
                <a:cs typeface="Arial"/>
              </a:rPr>
              <a:t>more children die  as a result </a:t>
            </a:r>
            <a:r>
              <a:rPr sz="1200" dirty="0">
                <a:solidFill>
                  <a:srgbClr val="231F20"/>
                </a:solidFill>
                <a:latin typeface="Arial"/>
                <a:cs typeface="Arial"/>
              </a:rPr>
              <a:t>of motor </a:t>
            </a:r>
            <a:r>
              <a:rPr sz="1200" spc="-5" dirty="0">
                <a:solidFill>
                  <a:srgbClr val="231F20"/>
                </a:solidFill>
                <a:latin typeface="Arial"/>
                <a:cs typeface="Arial"/>
              </a:rPr>
              <a:t>vehicle incidents  than </a:t>
            </a:r>
            <a:r>
              <a:rPr sz="1200" dirty="0">
                <a:solidFill>
                  <a:srgbClr val="231F20"/>
                </a:solidFill>
                <a:latin typeface="Arial"/>
                <a:cs typeface="Arial"/>
              </a:rPr>
              <a:t>from </a:t>
            </a:r>
            <a:r>
              <a:rPr sz="1200" spc="-5" dirty="0">
                <a:solidFill>
                  <a:srgbClr val="231F20"/>
                </a:solidFill>
                <a:latin typeface="Arial"/>
                <a:cs typeface="Arial"/>
              </a:rPr>
              <a:t>any disease. </a:t>
            </a:r>
            <a:r>
              <a:rPr sz="1200" dirty="0">
                <a:solidFill>
                  <a:srgbClr val="231F20"/>
                </a:solidFill>
                <a:latin typeface="Arial"/>
                <a:cs typeface="Arial"/>
              </a:rPr>
              <a:t>Almost </a:t>
            </a:r>
            <a:r>
              <a:rPr sz="1200" spc="-5" dirty="0">
                <a:solidFill>
                  <a:srgbClr val="231F20"/>
                </a:solidFill>
                <a:latin typeface="Arial"/>
                <a:cs typeface="Arial"/>
              </a:rPr>
              <a:t>a </a:t>
            </a:r>
            <a:r>
              <a:rPr sz="1200" dirty="0">
                <a:solidFill>
                  <a:srgbClr val="231F20"/>
                </a:solidFill>
                <a:latin typeface="Arial"/>
                <a:cs typeface="Arial"/>
              </a:rPr>
              <a:t>fourth  of </a:t>
            </a:r>
            <a:r>
              <a:rPr sz="1200" spc="-5" dirty="0">
                <a:solidFill>
                  <a:srgbClr val="231F20"/>
                </a:solidFill>
                <a:latin typeface="Arial"/>
                <a:cs typeface="Arial"/>
              </a:rPr>
              <a:t>these deaths were young  pedestrians.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111625" y="3744070"/>
            <a:ext cx="25539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231F20"/>
                </a:solidFill>
                <a:latin typeface="Arial"/>
                <a:cs typeface="Arial"/>
              </a:rPr>
              <a:t>This </a:t>
            </a:r>
            <a:r>
              <a:rPr sz="1200" spc="-5" dirty="0">
                <a:solidFill>
                  <a:srgbClr val="231F20"/>
                </a:solidFill>
                <a:latin typeface="Arial"/>
                <a:cs typeface="Arial"/>
              </a:rPr>
              <a:t>brochure offers a </a:t>
            </a:r>
            <a:r>
              <a:rPr sz="1200" dirty="0">
                <a:solidFill>
                  <a:srgbClr val="231F20"/>
                </a:solidFill>
                <a:latin typeface="Arial"/>
                <a:cs typeface="Arial"/>
              </a:rPr>
              <a:t>few </a:t>
            </a:r>
            <a:r>
              <a:rPr sz="1200" spc="-5" dirty="0">
                <a:solidFill>
                  <a:srgbClr val="231F20"/>
                </a:solidFill>
                <a:latin typeface="Arial"/>
                <a:cs typeface="Arial"/>
              </a:rPr>
              <a:t>simple  recommendations </a:t>
            </a:r>
            <a:r>
              <a:rPr sz="1200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1200" spc="-5" dirty="0">
                <a:solidFill>
                  <a:srgbClr val="231F20"/>
                </a:solidFill>
                <a:latin typeface="Arial"/>
                <a:cs typeface="Arial"/>
              </a:rPr>
              <a:t>help </a:t>
            </a:r>
            <a:r>
              <a:rPr sz="1200" spc="-10" dirty="0">
                <a:solidFill>
                  <a:srgbClr val="231F20"/>
                </a:solidFill>
                <a:latin typeface="Arial"/>
                <a:cs typeface="Arial"/>
              </a:rPr>
              <a:t>parents </a:t>
            </a:r>
            <a:r>
              <a:rPr sz="1200" dirty="0">
                <a:solidFill>
                  <a:srgbClr val="231F20"/>
                </a:solidFill>
                <a:latin typeface="Arial"/>
                <a:cs typeface="Arial"/>
              </a:rPr>
              <a:t>get  </a:t>
            </a:r>
            <a:r>
              <a:rPr sz="1200" spc="-5" dirty="0">
                <a:solidFill>
                  <a:srgbClr val="231F20"/>
                </a:solidFill>
                <a:latin typeface="Arial"/>
                <a:cs typeface="Arial"/>
              </a:rPr>
              <a:t>their children </a:t>
            </a:r>
            <a:r>
              <a:rPr sz="1200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1200" spc="-5" dirty="0">
                <a:solidFill>
                  <a:srgbClr val="231F20"/>
                </a:solidFill>
                <a:latin typeface="Arial"/>
                <a:cs typeface="Arial"/>
              </a:rPr>
              <a:t>school</a:t>
            </a:r>
            <a:r>
              <a:rPr sz="1200" spc="1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spc="-15" dirty="0">
                <a:solidFill>
                  <a:srgbClr val="231F20"/>
                </a:solidFill>
                <a:latin typeface="Arial"/>
                <a:cs typeface="Arial"/>
              </a:rPr>
              <a:t>safely.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111625" y="4482494"/>
            <a:ext cx="268351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803030" y="504176"/>
            <a:ext cx="6299819" cy="846642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 marR="5080" indent="34925">
              <a:lnSpc>
                <a:spcPct val="81300"/>
              </a:lnSpc>
              <a:spcBef>
                <a:spcPts val="770"/>
              </a:spcBef>
            </a:pP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Getting  Children</a:t>
            </a:r>
            <a:r>
              <a:rPr lang="en-US" sz="30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to School  </a:t>
            </a:r>
            <a:r>
              <a:rPr sz="3000" b="1" spc="-5" dirty="0">
                <a:solidFill>
                  <a:srgbClr val="FFFFFF"/>
                </a:solidFill>
                <a:latin typeface="Arial"/>
                <a:cs typeface="Arial"/>
              </a:rPr>
              <a:t>Safely:  </a:t>
            </a:r>
            <a:r>
              <a:rPr sz="3000" b="1" spc="-15" dirty="0">
                <a:solidFill>
                  <a:srgbClr val="FFFFFF"/>
                </a:solidFill>
                <a:latin typeface="Arial"/>
                <a:cs typeface="Arial"/>
              </a:rPr>
              <a:t>Parents  </a:t>
            </a:r>
            <a:r>
              <a:rPr sz="3000" b="1" spc="-5" dirty="0">
                <a:solidFill>
                  <a:srgbClr val="FFFFFF"/>
                </a:solidFill>
                <a:latin typeface="Arial"/>
                <a:cs typeface="Arial"/>
              </a:rPr>
              <a:t>are 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the  </a:t>
            </a:r>
            <a:r>
              <a:rPr sz="3000" b="1" spc="-5" dirty="0">
                <a:solidFill>
                  <a:schemeClr val="bg1"/>
                </a:solidFill>
                <a:latin typeface="Arial"/>
                <a:cs typeface="Arial"/>
              </a:rPr>
              <a:t>Key</a:t>
            </a:r>
            <a:endParaRPr sz="30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302DECB-0C36-4D0B-BA53-5C2DD3075242}"/>
              </a:ext>
            </a:extLst>
          </p:cNvPr>
          <p:cNvSpPr txBox="1"/>
          <p:nvPr/>
        </p:nvSpPr>
        <p:spPr>
          <a:xfrm>
            <a:off x="4459296" y="5502633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9725" y="2636018"/>
            <a:ext cx="3148965" cy="1504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FFC000"/>
                </a:solidFill>
                <a:latin typeface="Arial"/>
                <a:cs typeface="Arial"/>
              </a:rPr>
              <a:t>On the </a:t>
            </a:r>
            <a:r>
              <a:rPr sz="2000" b="1" spc="-30" dirty="0">
                <a:solidFill>
                  <a:srgbClr val="FFC000"/>
                </a:solidFill>
                <a:latin typeface="Arial"/>
                <a:cs typeface="Arial"/>
              </a:rPr>
              <a:t>Way </a:t>
            </a:r>
            <a:r>
              <a:rPr sz="2000" b="1" dirty="0">
                <a:solidFill>
                  <a:srgbClr val="FFC000"/>
                </a:solidFill>
                <a:latin typeface="Arial"/>
                <a:cs typeface="Arial"/>
              </a:rPr>
              <a:t>to</a:t>
            </a:r>
            <a:r>
              <a:rPr sz="2000" b="1" spc="215" dirty="0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C000"/>
                </a:solidFill>
                <a:latin typeface="Arial"/>
                <a:cs typeface="Arial"/>
              </a:rPr>
              <a:t>School</a:t>
            </a:r>
            <a:endParaRPr sz="2000" dirty="0">
              <a:solidFill>
                <a:srgbClr val="FFC000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4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Ensuring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 safety of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their children is 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top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priority</a:t>
            </a:r>
            <a:endParaRPr sz="1000" dirty="0">
              <a:latin typeface="Arial"/>
              <a:cs typeface="Arial"/>
            </a:endParaRPr>
          </a:p>
          <a:p>
            <a:pPr marL="12700" marR="5080">
              <a:lnSpc>
                <a:spcPct val="116700"/>
              </a:lnSpc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all parents. Regardless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how a child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commutes to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school, he or she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may face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many traffic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safety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hazards.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Whether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children walk, take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 bus,</a:t>
            </a:r>
            <a:r>
              <a:rPr sz="1000" spc="2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or</a:t>
            </a:r>
            <a:endParaRPr sz="1000" dirty="0">
              <a:latin typeface="Arial"/>
              <a:cs typeface="Arial"/>
            </a:endParaRPr>
          </a:p>
          <a:p>
            <a:pPr marL="12700" marR="297180">
              <a:lnSpc>
                <a:spcPct val="116700"/>
              </a:lnSpc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ride in a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car,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parents can play 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key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role in getting  them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school</a:t>
            </a:r>
            <a:r>
              <a:rPr sz="1000" spc="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safely.</a:t>
            </a:r>
            <a:endParaRPr sz="1000" dirty="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58091" y="4157266"/>
            <a:ext cx="3510622" cy="3612603"/>
            <a:chOff x="88181" y="4254628"/>
            <a:chExt cx="3510622" cy="3612603"/>
          </a:xfrm>
        </p:grpSpPr>
        <p:sp>
          <p:nvSpPr>
            <p:cNvPr id="4" name="object 4"/>
            <p:cNvSpPr/>
            <p:nvPr/>
          </p:nvSpPr>
          <p:spPr>
            <a:xfrm>
              <a:off x="1856765" y="7191591"/>
              <a:ext cx="1139190" cy="675640"/>
            </a:xfrm>
            <a:custGeom>
              <a:avLst/>
              <a:gdLst/>
              <a:ahLst/>
              <a:cxnLst/>
              <a:rect l="l" t="t" r="r" b="b"/>
              <a:pathLst>
                <a:path w="1139189" h="675640">
                  <a:moveTo>
                    <a:pt x="614908" y="135039"/>
                  </a:moveTo>
                  <a:lnTo>
                    <a:pt x="585965" y="9639"/>
                  </a:lnTo>
                  <a:lnTo>
                    <a:pt x="142278" y="0"/>
                  </a:lnTo>
                  <a:lnTo>
                    <a:pt x="79273" y="24574"/>
                  </a:lnTo>
                  <a:lnTo>
                    <a:pt x="0" y="80784"/>
                  </a:lnTo>
                  <a:lnTo>
                    <a:pt x="69024" y="142430"/>
                  </a:lnTo>
                  <a:lnTo>
                    <a:pt x="450938" y="183261"/>
                  </a:lnTo>
                  <a:lnTo>
                    <a:pt x="614908" y="135039"/>
                  </a:lnTo>
                  <a:close/>
                </a:path>
                <a:path w="1139189" h="675640">
                  <a:moveTo>
                    <a:pt x="1139050" y="642010"/>
                  </a:moveTo>
                  <a:lnTo>
                    <a:pt x="1119136" y="555764"/>
                  </a:lnTo>
                  <a:lnTo>
                    <a:pt x="813955" y="549135"/>
                  </a:lnTo>
                  <a:lnTo>
                    <a:pt x="770623" y="566039"/>
                  </a:lnTo>
                  <a:lnTo>
                    <a:pt x="716089" y="604710"/>
                  </a:lnTo>
                  <a:lnTo>
                    <a:pt x="763574" y="647103"/>
                  </a:lnTo>
                  <a:lnTo>
                    <a:pt x="1026261" y="675182"/>
                  </a:lnTo>
                  <a:lnTo>
                    <a:pt x="1139050" y="642010"/>
                  </a:lnTo>
                  <a:close/>
                </a:path>
              </a:pathLst>
            </a:custGeom>
            <a:solidFill>
              <a:srgbClr val="808284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srgbClr val="FFC000"/>
                </a:solidFill>
              </a:endParaRPr>
            </a:p>
          </p:txBody>
        </p:sp>
        <p:sp>
          <p:nvSpPr>
            <p:cNvPr id="5" name="object 5"/>
            <p:cNvSpPr/>
            <p:nvPr/>
          </p:nvSpPr>
          <p:spPr>
            <a:xfrm>
              <a:off x="88181" y="4254628"/>
              <a:ext cx="3510622" cy="3575221"/>
            </a:xfrm>
            <a:prstGeom prst="rect">
              <a:avLst/>
            </a:prstGeom>
            <a:blipFill>
              <a:blip r:embed="rId2" cstate="print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harpenSoften amount="10000"/>
                        </a14:imgEffect>
                        <a14:imgEffect>
                          <a14:colorTemperature colorTemp="5244"/>
                        </a14:imgEffect>
                        <a14:imgEffect>
                          <a14:saturation sat="308000"/>
                        </a14:imgEffect>
                        <a14:imgEffect>
                          <a14:brightnessContrast bright="10000"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>
                <a:solidFill>
                  <a:srgbClr val="FFC000"/>
                </a:solidFill>
              </a:endParaRPr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2501033" y="5526616"/>
            <a:ext cx="1142365" cy="3130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850" spc="25" dirty="0">
                <a:solidFill>
                  <a:srgbClr val="231F20"/>
                </a:solidFill>
                <a:latin typeface="Arial Black"/>
                <a:cs typeface="Arial Black"/>
              </a:rPr>
              <a:t>SCHOOL</a:t>
            </a:r>
            <a:endParaRPr sz="1850">
              <a:latin typeface="Arial Black"/>
              <a:cs typeface="Arial Blac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940175" y="286288"/>
            <a:ext cx="3027045" cy="1484630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9050" marR="5080">
              <a:lnSpc>
                <a:spcPts val="2000"/>
              </a:lnSpc>
              <a:spcBef>
                <a:spcPts val="500"/>
              </a:spcBef>
            </a:pPr>
            <a:r>
              <a:rPr sz="2000" b="1" dirty="0">
                <a:solidFill>
                  <a:srgbClr val="FFC000"/>
                </a:solidFill>
                <a:latin typeface="Arial"/>
                <a:cs typeface="Arial"/>
              </a:rPr>
              <a:t>Children </a:t>
            </a:r>
            <a:r>
              <a:rPr sz="2000" b="1" spc="-15" dirty="0">
                <a:solidFill>
                  <a:srgbClr val="FFC000"/>
                </a:solidFill>
                <a:latin typeface="Arial"/>
                <a:cs typeface="Arial"/>
              </a:rPr>
              <a:t>Walking </a:t>
            </a:r>
            <a:r>
              <a:rPr sz="2000" b="1" dirty="0">
                <a:solidFill>
                  <a:srgbClr val="FFC000"/>
                </a:solidFill>
                <a:latin typeface="Arial"/>
                <a:cs typeface="Arial"/>
              </a:rPr>
              <a:t>to  School or the </a:t>
            </a:r>
            <a:r>
              <a:rPr sz="2000" b="1" spc="-5" dirty="0">
                <a:solidFill>
                  <a:srgbClr val="FFC000"/>
                </a:solidFill>
                <a:latin typeface="Arial"/>
                <a:cs typeface="Arial"/>
              </a:rPr>
              <a:t>Bus </a:t>
            </a:r>
            <a:r>
              <a:rPr sz="2000" b="1" spc="-10" dirty="0">
                <a:solidFill>
                  <a:srgbClr val="FFC000"/>
                </a:solidFill>
                <a:latin typeface="Arial"/>
                <a:cs typeface="Arial"/>
              </a:rPr>
              <a:t>Stop </a:t>
            </a:r>
            <a:r>
              <a:rPr sz="2000" b="1" dirty="0">
                <a:solidFill>
                  <a:srgbClr val="FFC000"/>
                </a:solidFill>
                <a:latin typeface="Arial"/>
                <a:cs typeface="Arial"/>
              </a:rPr>
              <a:t>-  </a:t>
            </a:r>
            <a:r>
              <a:rPr sz="2000" b="1" spc="-5" dirty="0">
                <a:solidFill>
                  <a:srgbClr val="FFC000"/>
                </a:solidFill>
                <a:latin typeface="Arial"/>
                <a:cs typeface="Arial"/>
              </a:rPr>
              <a:t>Are </a:t>
            </a:r>
            <a:r>
              <a:rPr sz="2000" b="1" dirty="0">
                <a:solidFill>
                  <a:srgbClr val="FFC000"/>
                </a:solidFill>
                <a:latin typeface="Arial"/>
                <a:cs typeface="Arial"/>
              </a:rPr>
              <a:t>They</a:t>
            </a:r>
            <a:r>
              <a:rPr sz="2000" b="1" spc="100" dirty="0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C000"/>
                </a:solidFill>
                <a:latin typeface="Arial"/>
                <a:cs typeface="Arial"/>
              </a:rPr>
              <a:t>Safe?</a:t>
            </a:r>
            <a:endParaRPr sz="2000" dirty="0">
              <a:solidFill>
                <a:srgbClr val="FFC000"/>
              </a:solidFill>
              <a:latin typeface="Arial"/>
              <a:cs typeface="Arial"/>
            </a:endParaRPr>
          </a:p>
          <a:p>
            <a:pPr marL="12700" marR="116839">
              <a:lnSpc>
                <a:spcPct val="116700"/>
              </a:lnSpc>
              <a:spcBef>
                <a:spcPts val="885"/>
              </a:spcBef>
            </a:pP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Walking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is good exercise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children,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but it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is up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parents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decide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if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walking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school or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 the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bus 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stop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is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safe.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940175" y="1922912"/>
            <a:ext cx="3021965" cy="381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67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When deciding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if it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safe for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 child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walk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school, parents should consider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following</a:t>
            </a:r>
            <a:r>
              <a:rPr sz="1000" spc="2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factors: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940175" y="2456312"/>
            <a:ext cx="3063875" cy="3225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26670" indent="-228600">
              <a:lnSpc>
                <a:spcPct val="116700"/>
              </a:lnSpc>
              <a:spcBef>
                <a:spcPts val="100"/>
              </a:spcBef>
              <a:buChar char="•"/>
              <a:tabLst>
                <a:tab pos="240665" algn="l"/>
                <a:tab pos="241300" algn="l"/>
              </a:tabLst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child's age-Children under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age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9 or 10  usually do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not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have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skills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walk alone in  areas with traffic. Parents should consider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readiness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each individual child, regardless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of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age,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for the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traffic</a:t>
            </a:r>
            <a:r>
              <a:rPr sz="100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situation.</a:t>
            </a:r>
            <a:endParaRPr sz="1000" dirty="0">
              <a:latin typeface="Arial"/>
              <a:cs typeface="Arial"/>
            </a:endParaRPr>
          </a:p>
          <a:p>
            <a:pPr marL="241300" marR="137795" indent="-228600">
              <a:lnSpc>
                <a:spcPct val="116700"/>
              </a:lnSpc>
              <a:buChar char="•"/>
              <a:tabLst>
                <a:tab pos="240665" algn="l"/>
                <a:tab pos="241300" algn="l"/>
              </a:tabLst>
            </a:pP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Traffic-The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volume and speed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traffic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may not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allow 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safe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route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spc="1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school.</a:t>
            </a:r>
            <a:endParaRPr sz="1000" dirty="0">
              <a:latin typeface="Arial"/>
              <a:cs typeface="Arial"/>
            </a:endParaRPr>
          </a:p>
          <a:p>
            <a:pPr marL="241300" marR="5080" indent="-228600">
              <a:lnSpc>
                <a:spcPct val="116700"/>
              </a:lnSpc>
              <a:buChar char="•"/>
              <a:tabLst>
                <a:tab pos="240665" algn="l"/>
                <a:tab pos="24130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Crime-High crime areas create an unsafe  environment and potentially dangerous</a:t>
            </a:r>
            <a:r>
              <a:rPr sz="1000" spc="1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situations.</a:t>
            </a:r>
            <a:endParaRPr sz="1000" dirty="0">
              <a:latin typeface="Arial"/>
              <a:cs typeface="Arial"/>
            </a:endParaRPr>
          </a:p>
          <a:p>
            <a:pPr marL="241300" marR="116205" indent="-228600">
              <a:lnSpc>
                <a:spcPct val="116700"/>
              </a:lnSpc>
              <a:buChar char="•"/>
              <a:tabLst>
                <a:tab pos="240665" algn="l"/>
                <a:tab pos="241300" algn="l"/>
              </a:tabLst>
            </a:pP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Street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Signs and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Traffic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Signals-Adequately  posted signs and traffic signals can help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protect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drivers and children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from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traffic</a:t>
            </a:r>
            <a:r>
              <a:rPr sz="1000" spc="1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crashes.</a:t>
            </a:r>
            <a:endParaRPr sz="1000" dirty="0">
              <a:latin typeface="Arial"/>
              <a:cs typeface="Arial"/>
            </a:endParaRPr>
          </a:p>
          <a:p>
            <a:pPr marL="241300" marR="170815" indent="-228600">
              <a:lnSpc>
                <a:spcPct val="116700"/>
              </a:lnSpc>
              <a:buChar char="•"/>
              <a:tabLst>
                <a:tab pos="240665" algn="l"/>
                <a:tab pos="24130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Crossing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Guards-At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intersections where many  children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cross,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crossing guards can help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 get  them to the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other side</a:t>
            </a:r>
            <a:r>
              <a:rPr sz="1000" spc="1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safely.</a:t>
            </a:r>
            <a:endParaRPr sz="1000" dirty="0">
              <a:latin typeface="Arial"/>
              <a:cs typeface="Arial"/>
            </a:endParaRPr>
          </a:p>
          <a:p>
            <a:pPr marL="241300" marR="125095" indent="-228600">
              <a:lnSpc>
                <a:spcPct val="116700"/>
              </a:lnSpc>
              <a:buChar char="•"/>
              <a:tabLst>
                <a:tab pos="240665" algn="l"/>
                <a:tab pos="24130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Distance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 the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school-With increased distance,  the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risk of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encountering a traffic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safety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hazard  increases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940175" y="5834512"/>
            <a:ext cx="3078480" cy="914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67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Determining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if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 child is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safe to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walk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school is an  important decision. Even after deciding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it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safe,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there are still several ways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that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parents can ensure a 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safer commute for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their children.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What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parents can do 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make their children's walks</a:t>
            </a:r>
            <a:r>
              <a:rPr sz="1000" spc="1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safer: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940175" y="6901312"/>
            <a:ext cx="3072130" cy="736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080" indent="-228600">
              <a:lnSpc>
                <a:spcPct val="116700"/>
              </a:lnSpc>
              <a:spcBef>
                <a:spcPts val="100"/>
              </a:spcBef>
              <a:buChar char="•"/>
              <a:tabLst>
                <a:tab pos="240665" algn="l"/>
                <a:tab pos="241300" algn="l"/>
              </a:tabLst>
            </a:pP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Walk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with children many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times to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familiarize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them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with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 route. This creates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an opportunity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point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out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potential traffic hazards and situations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avoid.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546975" y="4041522"/>
            <a:ext cx="3027045" cy="218567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2700" marR="376555">
              <a:lnSpc>
                <a:spcPts val="2400"/>
              </a:lnSpc>
              <a:spcBef>
                <a:spcPts val="480"/>
              </a:spcBef>
            </a:pPr>
            <a:r>
              <a:rPr sz="2300" b="1" dirty="0">
                <a:solidFill>
                  <a:srgbClr val="FFC000"/>
                </a:solidFill>
                <a:latin typeface="Arial"/>
                <a:cs typeface="Arial"/>
              </a:rPr>
              <a:t>Congestion and  Other School Zone  </a:t>
            </a:r>
            <a:r>
              <a:rPr sz="2300" b="1" spc="-20" dirty="0">
                <a:solidFill>
                  <a:srgbClr val="FFC000"/>
                </a:solidFill>
                <a:latin typeface="Arial"/>
                <a:cs typeface="Arial"/>
              </a:rPr>
              <a:t>Traffic</a:t>
            </a:r>
            <a:r>
              <a:rPr sz="2300" b="1" spc="50" dirty="0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sz="2300" b="1" spc="-5" dirty="0">
                <a:solidFill>
                  <a:srgbClr val="FFC000"/>
                </a:solidFill>
                <a:latin typeface="Arial"/>
                <a:cs typeface="Arial"/>
              </a:rPr>
              <a:t>Hazards</a:t>
            </a:r>
            <a:endParaRPr sz="2300" dirty="0">
              <a:solidFill>
                <a:srgbClr val="FFC000"/>
              </a:solidFill>
              <a:latin typeface="Arial"/>
              <a:cs typeface="Arial"/>
            </a:endParaRPr>
          </a:p>
          <a:p>
            <a:pPr marL="12700" marR="68580">
              <a:lnSpc>
                <a:spcPct val="116700"/>
              </a:lnSpc>
              <a:spcBef>
                <a:spcPts val="1025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School Zone traffic congestion is a significant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safety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hazard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school children throughout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2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country.</a:t>
            </a:r>
            <a:endParaRPr sz="1000" dirty="0">
              <a:latin typeface="Arial"/>
              <a:cs typeface="Arial"/>
            </a:endParaRPr>
          </a:p>
          <a:p>
            <a:pPr marL="12700" marR="5080">
              <a:lnSpc>
                <a:spcPct val="116700"/>
              </a:lnSpc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Every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day,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caring parents unknowingly create traffic  hazards as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they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drop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off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or pick up their children.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By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making simple changes in our daily routine,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danger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all children can be</a:t>
            </a:r>
            <a:r>
              <a:rPr sz="1000" spc="1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reduced.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546975" y="6379467"/>
            <a:ext cx="2825750" cy="736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67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congestion increases in a school zone,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it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becomes more difficult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parents and children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see one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another.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result,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collisions are more  likely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occur.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546975" y="7268467"/>
            <a:ext cx="2867025" cy="736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67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addition, parents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may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park across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 street to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drop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off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or pick up their children.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This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exposes  children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 greater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risk of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being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hit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because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they  must cross the street to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reach their</a:t>
            </a:r>
            <a:r>
              <a:rPr sz="1000" spc="1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destination.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7317447" y="3180295"/>
            <a:ext cx="898525" cy="798195"/>
            <a:chOff x="7317447" y="3180295"/>
            <a:chExt cx="898525" cy="798195"/>
          </a:xfrm>
        </p:grpSpPr>
        <p:sp>
          <p:nvSpPr>
            <p:cNvPr id="16" name="object 16"/>
            <p:cNvSpPr/>
            <p:nvPr/>
          </p:nvSpPr>
          <p:spPr>
            <a:xfrm>
              <a:off x="7317447" y="3180295"/>
              <a:ext cx="898525" cy="798195"/>
            </a:xfrm>
            <a:custGeom>
              <a:avLst/>
              <a:gdLst/>
              <a:ahLst/>
              <a:cxnLst/>
              <a:rect l="l" t="t" r="r" b="b"/>
              <a:pathLst>
                <a:path w="898525" h="798195">
                  <a:moveTo>
                    <a:pt x="879246" y="797699"/>
                  </a:moveTo>
                  <a:lnTo>
                    <a:pt x="886603" y="796214"/>
                  </a:lnTo>
                  <a:lnTo>
                    <a:pt x="892609" y="792165"/>
                  </a:lnTo>
                  <a:lnTo>
                    <a:pt x="896659" y="786158"/>
                  </a:lnTo>
                  <a:lnTo>
                    <a:pt x="898144" y="778802"/>
                  </a:lnTo>
                  <a:lnTo>
                    <a:pt x="898144" y="18884"/>
                  </a:lnTo>
                  <a:lnTo>
                    <a:pt x="896659" y="11535"/>
                  </a:lnTo>
                  <a:lnTo>
                    <a:pt x="892609" y="5532"/>
                  </a:lnTo>
                  <a:lnTo>
                    <a:pt x="886603" y="1484"/>
                  </a:lnTo>
                  <a:lnTo>
                    <a:pt x="879246" y="0"/>
                  </a:lnTo>
                  <a:lnTo>
                    <a:pt x="18884" y="0"/>
                  </a:lnTo>
                  <a:lnTo>
                    <a:pt x="11535" y="1484"/>
                  </a:lnTo>
                  <a:lnTo>
                    <a:pt x="5532" y="5532"/>
                  </a:lnTo>
                  <a:lnTo>
                    <a:pt x="1484" y="11535"/>
                  </a:lnTo>
                  <a:lnTo>
                    <a:pt x="0" y="18884"/>
                  </a:lnTo>
                  <a:lnTo>
                    <a:pt x="0" y="778802"/>
                  </a:lnTo>
                  <a:lnTo>
                    <a:pt x="1484" y="786158"/>
                  </a:lnTo>
                  <a:lnTo>
                    <a:pt x="5532" y="792165"/>
                  </a:lnTo>
                  <a:lnTo>
                    <a:pt x="11535" y="796214"/>
                  </a:lnTo>
                  <a:lnTo>
                    <a:pt x="18884" y="797699"/>
                  </a:lnTo>
                  <a:lnTo>
                    <a:pt x="879246" y="797699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371033" y="3235566"/>
              <a:ext cx="769620" cy="669290"/>
            </a:xfrm>
            <a:custGeom>
              <a:avLst/>
              <a:gdLst/>
              <a:ahLst/>
              <a:cxnLst/>
              <a:rect l="l" t="t" r="r" b="b"/>
              <a:pathLst>
                <a:path w="769620" h="669289">
                  <a:moveTo>
                    <a:pt x="761961" y="0"/>
                  </a:moveTo>
                  <a:lnTo>
                    <a:pt x="7645" y="0"/>
                  </a:lnTo>
                  <a:lnTo>
                    <a:pt x="0" y="7645"/>
                  </a:lnTo>
                  <a:lnTo>
                    <a:pt x="0" y="661517"/>
                  </a:lnTo>
                  <a:lnTo>
                    <a:pt x="7645" y="669163"/>
                  </a:lnTo>
                  <a:lnTo>
                    <a:pt x="761961" y="669163"/>
                  </a:lnTo>
                  <a:lnTo>
                    <a:pt x="769607" y="661517"/>
                  </a:lnTo>
                  <a:lnTo>
                    <a:pt x="769607" y="764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7322388" y="3203790"/>
              <a:ext cx="888365" cy="584200"/>
            </a:xfrm>
            <a:custGeom>
              <a:avLst/>
              <a:gdLst/>
              <a:ahLst/>
              <a:cxnLst/>
              <a:rect l="l" t="t" r="r" b="b"/>
              <a:pathLst>
                <a:path w="888365" h="584200">
                  <a:moveTo>
                    <a:pt x="0" y="584174"/>
                  </a:moveTo>
                  <a:lnTo>
                    <a:pt x="18554" y="584174"/>
                  </a:lnTo>
                  <a:lnTo>
                    <a:pt x="18554" y="17779"/>
                  </a:lnTo>
                  <a:lnTo>
                    <a:pt x="18554" y="7962"/>
                  </a:lnTo>
                  <a:lnTo>
                    <a:pt x="26517" y="0"/>
                  </a:lnTo>
                  <a:lnTo>
                    <a:pt x="36334" y="0"/>
                  </a:lnTo>
                  <a:lnTo>
                    <a:pt x="851928" y="0"/>
                  </a:lnTo>
                  <a:lnTo>
                    <a:pt x="861745" y="0"/>
                  </a:lnTo>
                  <a:lnTo>
                    <a:pt x="869708" y="7962"/>
                  </a:lnTo>
                  <a:lnTo>
                    <a:pt x="869708" y="17779"/>
                  </a:lnTo>
                  <a:lnTo>
                    <a:pt x="869708" y="584174"/>
                  </a:lnTo>
                  <a:lnTo>
                    <a:pt x="888263" y="584174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836627" y="3330868"/>
              <a:ext cx="77445" cy="7655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>
                <a:highlight>
                  <a:srgbClr val="FFFF00"/>
                </a:highlight>
              </a:endParaRPr>
            </a:p>
          </p:txBody>
        </p:sp>
        <p:sp>
          <p:nvSpPr>
            <p:cNvPr id="20" name="object 20"/>
            <p:cNvSpPr/>
            <p:nvPr/>
          </p:nvSpPr>
          <p:spPr>
            <a:xfrm>
              <a:off x="7610334" y="3400661"/>
              <a:ext cx="361950" cy="459105"/>
            </a:xfrm>
            <a:custGeom>
              <a:avLst/>
              <a:gdLst/>
              <a:ahLst/>
              <a:cxnLst/>
              <a:rect l="l" t="t" r="r" b="b"/>
              <a:pathLst>
                <a:path w="361950" h="459104">
                  <a:moveTo>
                    <a:pt x="190182" y="0"/>
                  </a:moveTo>
                  <a:lnTo>
                    <a:pt x="24333" y="61201"/>
                  </a:lnTo>
                  <a:lnTo>
                    <a:pt x="16814" y="184708"/>
                  </a:lnTo>
                  <a:lnTo>
                    <a:pt x="43815" y="184988"/>
                  </a:lnTo>
                  <a:lnTo>
                    <a:pt x="74295" y="80137"/>
                  </a:lnTo>
                  <a:lnTo>
                    <a:pt x="105524" y="83172"/>
                  </a:lnTo>
                  <a:lnTo>
                    <a:pt x="91839" y="111321"/>
                  </a:lnTo>
                  <a:lnTo>
                    <a:pt x="83278" y="141071"/>
                  </a:lnTo>
                  <a:lnTo>
                    <a:pt x="79772" y="175269"/>
                  </a:lnTo>
                  <a:lnTo>
                    <a:pt x="81254" y="216763"/>
                  </a:lnTo>
                  <a:lnTo>
                    <a:pt x="0" y="426834"/>
                  </a:lnTo>
                  <a:lnTo>
                    <a:pt x="37896" y="453961"/>
                  </a:lnTo>
                  <a:lnTo>
                    <a:pt x="138963" y="271602"/>
                  </a:lnTo>
                  <a:lnTo>
                    <a:pt x="178206" y="308241"/>
                  </a:lnTo>
                  <a:lnTo>
                    <a:pt x="231114" y="458698"/>
                  </a:lnTo>
                  <a:lnTo>
                    <a:pt x="277761" y="442163"/>
                  </a:lnTo>
                  <a:lnTo>
                    <a:pt x="244932" y="293636"/>
                  </a:lnTo>
                  <a:lnTo>
                    <a:pt x="184594" y="196341"/>
                  </a:lnTo>
                  <a:lnTo>
                    <a:pt x="184038" y="180688"/>
                  </a:lnTo>
                  <a:lnTo>
                    <a:pt x="187579" y="168508"/>
                  </a:lnTo>
                  <a:lnTo>
                    <a:pt x="198567" y="153534"/>
                  </a:lnTo>
                  <a:lnTo>
                    <a:pt x="220357" y="129501"/>
                  </a:lnTo>
                  <a:lnTo>
                    <a:pt x="243763" y="166941"/>
                  </a:lnTo>
                  <a:lnTo>
                    <a:pt x="341426" y="204584"/>
                  </a:lnTo>
                  <a:lnTo>
                    <a:pt x="361543" y="183108"/>
                  </a:lnTo>
                  <a:lnTo>
                    <a:pt x="260337" y="112306"/>
                  </a:lnTo>
                  <a:lnTo>
                    <a:pt x="226314" y="22275"/>
                  </a:lnTo>
                  <a:lnTo>
                    <a:pt x="190182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1" name="object 21"/>
          <p:cNvGrpSpPr/>
          <p:nvPr/>
        </p:nvGrpSpPr>
        <p:grpSpPr>
          <a:xfrm>
            <a:off x="8379552" y="2925121"/>
            <a:ext cx="1362075" cy="1205865"/>
            <a:chOff x="5203134" y="3790047"/>
            <a:chExt cx="1362075" cy="1205865"/>
          </a:xfrm>
        </p:grpSpPr>
        <p:sp>
          <p:nvSpPr>
            <p:cNvPr id="22" name="object 22"/>
            <p:cNvSpPr/>
            <p:nvPr/>
          </p:nvSpPr>
          <p:spPr>
            <a:xfrm>
              <a:off x="5203134" y="3790047"/>
              <a:ext cx="1362075" cy="1205865"/>
            </a:xfrm>
            <a:custGeom>
              <a:avLst/>
              <a:gdLst/>
              <a:ahLst/>
              <a:cxnLst/>
              <a:rect l="l" t="t" r="r" b="b"/>
              <a:pathLst>
                <a:path w="1362075" h="1205864">
                  <a:moveTo>
                    <a:pt x="1095095" y="0"/>
                  </a:moveTo>
                  <a:lnTo>
                    <a:pt x="931646" y="185127"/>
                  </a:lnTo>
                  <a:lnTo>
                    <a:pt x="893508" y="98729"/>
                  </a:lnTo>
                  <a:lnTo>
                    <a:pt x="800900" y="193357"/>
                  </a:lnTo>
                  <a:lnTo>
                    <a:pt x="768197" y="82270"/>
                  </a:lnTo>
                  <a:lnTo>
                    <a:pt x="664692" y="193357"/>
                  </a:lnTo>
                  <a:lnTo>
                    <a:pt x="577519" y="90500"/>
                  </a:lnTo>
                  <a:lnTo>
                    <a:pt x="523024" y="181013"/>
                  </a:lnTo>
                  <a:lnTo>
                    <a:pt x="392277" y="53479"/>
                  </a:lnTo>
                  <a:lnTo>
                    <a:pt x="381380" y="185127"/>
                  </a:lnTo>
                  <a:lnTo>
                    <a:pt x="261518" y="53479"/>
                  </a:lnTo>
                  <a:lnTo>
                    <a:pt x="283311" y="193357"/>
                  </a:lnTo>
                  <a:lnTo>
                    <a:pt x="0" y="90500"/>
                  </a:lnTo>
                  <a:lnTo>
                    <a:pt x="234276" y="320903"/>
                  </a:lnTo>
                  <a:lnTo>
                    <a:pt x="0" y="283870"/>
                  </a:lnTo>
                  <a:lnTo>
                    <a:pt x="223380" y="399059"/>
                  </a:lnTo>
                  <a:lnTo>
                    <a:pt x="38138" y="403174"/>
                  </a:lnTo>
                  <a:lnTo>
                    <a:pt x="223380" y="493699"/>
                  </a:lnTo>
                  <a:lnTo>
                    <a:pt x="59918" y="518388"/>
                  </a:lnTo>
                  <a:lnTo>
                    <a:pt x="228828" y="584200"/>
                  </a:lnTo>
                  <a:lnTo>
                    <a:pt x="81724" y="645921"/>
                  </a:lnTo>
                  <a:lnTo>
                    <a:pt x="217931" y="691184"/>
                  </a:lnTo>
                  <a:lnTo>
                    <a:pt x="92621" y="777570"/>
                  </a:lnTo>
                  <a:lnTo>
                    <a:pt x="207035" y="806373"/>
                  </a:lnTo>
                  <a:lnTo>
                    <a:pt x="49034" y="847521"/>
                  </a:lnTo>
                  <a:lnTo>
                    <a:pt x="207035" y="884542"/>
                  </a:lnTo>
                  <a:lnTo>
                    <a:pt x="32689" y="987399"/>
                  </a:lnTo>
                  <a:lnTo>
                    <a:pt x="196138" y="983272"/>
                  </a:lnTo>
                  <a:lnTo>
                    <a:pt x="125310" y="1184884"/>
                  </a:lnTo>
                  <a:lnTo>
                    <a:pt x="310553" y="1016203"/>
                  </a:lnTo>
                  <a:lnTo>
                    <a:pt x="321449" y="1197216"/>
                  </a:lnTo>
                  <a:lnTo>
                    <a:pt x="463105" y="1003846"/>
                  </a:lnTo>
                  <a:lnTo>
                    <a:pt x="474002" y="1139621"/>
                  </a:lnTo>
                  <a:lnTo>
                    <a:pt x="544817" y="1007960"/>
                  </a:lnTo>
                  <a:lnTo>
                    <a:pt x="588416" y="1069682"/>
                  </a:lnTo>
                  <a:lnTo>
                    <a:pt x="632002" y="1007960"/>
                  </a:lnTo>
                  <a:lnTo>
                    <a:pt x="675589" y="1086129"/>
                  </a:lnTo>
                  <a:lnTo>
                    <a:pt x="708278" y="1007960"/>
                  </a:lnTo>
                  <a:lnTo>
                    <a:pt x="790003" y="1127277"/>
                  </a:lnTo>
                  <a:lnTo>
                    <a:pt x="790003" y="1003846"/>
                  </a:lnTo>
                  <a:lnTo>
                    <a:pt x="948004" y="1205458"/>
                  </a:lnTo>
                  <a:lnTo>
                    <a:pt x="969784" y="1007960"/>
                  </a:lnTo>
                  <a:lnTo>
                    <a:pt x="1106004" y="1193101"/>
                  </a:lnTo>
                  <a:lnTo>
                    <a:pt x="1084211" y="1036764"/>
                  </a:lnTo>
                  <a:lnTo>
                    <a:pt x="1264005" y="1127277"/>
                  </a:lnTo>
                  <a:lnTo>
                    <a:pt x="1095095" y="950366"/>
                  </a:lnTo>
                  <a:lnTo>
                    <a:pt x="1362075" y="999731"/>
                  </a:lnTo>
                  <a:lnTo>
                    <a:pt x="1095095" y="872185"/>
                  </a:lnTo>
                  <a:lnTo>
                    <a:pt x="1253096" y="859853"/>
                  </a:lnTo>
                  <a:lnTo>
                    <a:pt x="1095095" y="781684"/>
                  </a:lnTo>
                  <a:lnTo>
                    <a:pt x="1318488" y="756996"/>
                  </a:lnTo>
                  <a:lnTo>
                    <a:pt x="1106004" y="687044"/>
                  </a:lnTo>
                  <a:lnTo>
                    <a:pt x="1209509" y="641807"/>
                  </a:lnTo>
                  <a:lnTo>
                    <a:pt x="1111453" y="604761"/>
                  </a:lnTo>
                  <a:lnTo>
                    <a:pt x="1264005" y="547179"/>
                  </a:lnTo>
                  <a:lnTo>
                    <a:pt x="1106004" y="506031"/>
                  </a:lnTo>
                  <a:lnTo>
                    <a:pt x="1220419" y="440207"/>
                  </a:lnTo>
                  <a:lnTo>
                    <a:pt x="1100556" y="419633"/>
                  </a:lnTo>
                  <a:lnTo>
                    <a:pt x="1345730" y="353821"/>
                  </a:lnTo>
                  <a:lnTo>
                    <a:pt x="1100556" y="337350"/>
                  </a:lnTo>
                  <a:lnTo>
                    <a:pt x="1351178" y="263296"/>
                  </a:lnTo>
                  <a:lnTo>
                    <a:pt x="1111453" y="255066"/>
                  </a:lnTo>
                  <a:lnTo>
                    <a:pt x="1280337" y="74040"/>
                  </a:lnTo>
                  <a:lnTo>
                    <a:pt x="1056970" y="185127"/>
                  </a:lnTo>
                  <a:lnTo>
                    <a:pt x="1095095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 dirty="0">
                <a:solidFill>
                  <a:srgbClr val="FFC000"/>
                </a:solidFill>
              </a:endParaRPr>
            </a:p>
          </p:txBody>
        </p:sp>
        <p:sp>
          <p:nvSpPr>
            <p:cNvPr id="24" name="object 24"/>
            <p:cNvSpPr/>
            <p:nvPr/>
          </p:nvSpPr>
          <p:spPr>
            <a:xfrm>
              <a:off x="5393512" y="4012354"/>
              <a:ext cx="898525" cy="798195"/>
            </a:xfrm>
            <a:custGeom>
              <a:avLst/>
              <a:gdLst/>
              <a:ahLst/>
              <a:cxnLst/>
              <a:rect l="l" t="t" r="r" b="b"/>
              <a:pathLst>
                <a:path w="898525" h="798195">
                  <a:moveTo>
                    <a:pt x="879246" y="797699"/>
                  </a:moveTo>
                  <a:lnTo>
                    <a:pt x="886601" y="796213"/>
                  </a:lnTo>
                  <a:lnTo>
                    <a:pt x="892603" y="792160"/>
                  </a:lnTo>
                  <a:lnTo>
                    <a:pt x="896648" y="786153"/>
                  </a:lnTo>
                  <a:lnTo>
                    <a:pt x="898131" y="778802"/>
                  </a:lnTo>
                  <a:lnTo>
                    <a:pt x="898131" y="18884"/>
                  </a:lnTo>
                  <a:lnTo>
                    <a:pt x="896648" y="11535"/>
                  </a:lnTo>
                  <a:lnTo>
                    <a:pt x="892603" y="5532"/>
                  </a:lnTo>
                  <a:lnTo>
                    <a:pt x="886601" y="1484"/>
                  </a:lnTo>
                  <a:lnTo>
                    <a:pt x="879246" y="0"/>
                  </a:lnTo>
                  <a:lnTo>
                    <a:pt x="18884" y="0"/>
                  </a:lnTo>
                  <a:lnTo>
                    <a:pt x="11530" y="1484"/>
                  </a:lnTo>
                  <a:lnTo>
                    <a:pt x="5527" y="5532"/>
                  </a:lnTo>
                  <a:lnTo>
                    <a:pt x="1482" y="11535"/>
                  </a:lnTo>
                  <a:lnTo>
                    <a:pt x="0" y="18884"/>
                  </a:lnTo>
                  <a:lnTo>
                    <a:pt x="0" y="778802"/>
                  </a:lnTo>
                  <a:lnTo>
                    <a:pt x="1482" y="786153"/>
                  </a:lnTo>
                  <a:lnTo>
                    <a:pt x="5527" y="792160"/>
                  </a:lnTo>
                  <a:lnTo>
                    <a:pt x="11530" y="796213"/>
                  </a:lnTo>
                  <a:lnTo>
                    <a:pt x="18884" y="797699"/>
                  </a:lnTo>
                  <a:lnTo>
                    <a:pt x="879246" y="797699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srgbClr val="FFC000"/>
                </a:solidFill>
              </a:endParaRPr>
            </a:p>
          </p:txBody>
        </p:sp>
        <p:sp>
          <p:nvSpPr>
            <p:cNvPr id="25" name="object 25"/>
            <p:cNvSpPr/>
            <p:nvPr/>
          </p:nvSpPr>
          <p:spPr>
            <a:xfrm>
              <a:off x="5456567" y="4057947"/>
              <a:ext cx="769620" cy="669290"/>
            </a:xfrm>
            <a:custGeom>
              <a:avLst/>
              <a:gdLst/>
              <a:ahLst/>
              <a:cxnLst/>
              <a:rect l="l" t="t" r="r" b="b"/>
              <a:pathLst>
                <a:path w="769620" h="669289">
                  <a:moveTo>
                    <a:pt x="761961" y="0"/>
                  </a:moveTo>
                  <a:lnTo>
                    <a:pt x="7645" y="0"/>
                  </a:lnTo>
                  <a:lnTo>
                    <a:pt x="0" y="7645"/>
                  </a:lnTo>
                  <a:lnTo>
                    <a:pt x="0" y="661517"/>
                  </a:lnTo>
                  <a:lnTo>
                    <a:pt x="7645" y="669163"/>
                  </a:lnTo>
                  <a:lnTo>
                    <a:pt x="761961" y="669163"/>
                  </a:lnTo>
                  <a:lnTo>
                    <a:pt x="769607" y="661517"/>
                  </a:lnTo>
                  <a:lnTo>
                    <a:pt x="769607" y="764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srgbClr val="FFC000"/>
                </a:solidFill>
              </a:endParaRPr>
            </a:p>
          </p:txBody>
        </p:sp>
        <p:sp>
          <p:nvSpPr>
            <p:cNvPr id="26" name="object 26"/>
            <p:cNvSpPr/>
            <p:nvPr/>
          </p:nvSpPr>
          <p:spPr>
            <a:xfrm>
              <a:off x="5398732" y="4023908"/>
              <a:ext cx="888365" cy="584200"/>
            </a:xfrm>
            <a:custGeom>
              <a:avLst/>
              <a:gdLst/>
              <a:ahLst/>
              <a:cxnLst/>
              <a:rect l="l" t="t" r="r" b="b"/>
              <a:pathLst>
                <a:path w="888365" h="584200">
                  <a:moveTo>
                    <a:pt x="0" y="584174"/>
                  </a:moveTo>
                  <a:lnTo>
                    <a:pt x="18554" y="584174"/>
                  </a:lnTo>
                  <a:lnTo>
                    <a:pt x="18554" y="17780"/>
                  </a:lnTo>
                  <a:lnTo>
                    <a:pt x="18554" y="7962"/>
                  </a:lnTo>
                  <a:lnTo>
                    <a:pt x="26517" y="0"/>
                  </a:lnTo>
                  <a:lnTo>
                    <a:pt x="36322" y="0"/>
                  </a:lnTo>
                  <a:lnTo>
                    <a:pt x="851928" y="0"/>
                  </a:lnTo>
                  <a:lnTo>
                    <a:pt x="861733" y="0"/>
                  </a:lnTo>
                  <a:lnTo>
                    <a:pt x="869696" y="7962"/>
                  </a:lnTo>
                  <a:lnTo>
                    <a:pt x="869696" y="17780"/>
                  </a:lnTo>
                  <a:lnTo>
                    <a:pt x="869696" y="584174"/>
                  </a:lnTo>
                  <a:lnTo>
                    <a:pt x="888250" y="584174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srgbClr val="FFC000"/>
                </a:solidFill>
              </a:endParaRPr>
            </a:p>
          </p:txBody>
        </p:sp>
        <p:sp>
          <p:nvSpPr>
            <p:cNvPr id="27" name="object 27"/>
            <p:cNvSpPr/>
            <p:nvPr/>
          </p:nvSpPr>
          <p:spPr>
            <a:xfrm>
              <a:off x="5749463" y="4073818"/>
              <a:ext cx="349250" cy="537845"/>
            </a:xfrm>
            <a:custGeom>
              <a:avLst/>
              <a:gdLst/>
              <a:ahLst/>
              <a:cxnLst/>
              <a:rect l="l" t="t" r="r" b="b"/>
              <a:pathLst>
                <a:path w="349250" h="537845">
                  <a:moveTo>
                    <a:pt x="138493" y="0"/>
                  </a:moveTo>
                  <a:lnTo>
                    <a:pt x="116763" y="35293"/>
                  </a:lnTo>
                  <a:lnTo>
                    <a:pt x="114058" y="206375"/>
                  </a:lnTo>
                  <a:lnTo>
                    <a:pt x="111555" y="214308"/>
                  </a:lnTo>
                  <a:lnTo>
                    <a:pt x="106251" y="216896"/>
                  </a:lnTo>
                  <a:lnTo>
                    <a:pt x="101457" y="212865"/>
                  </a:lnTo>
                  <a:lnTo>
                    <a:pt x="100482" y="200939"/>
                  </a:lnTo>
                  <a:lnTo>
                    <a:pt x="101623" y="169126"/>
                  </a:lnTo>
                  <a:lnTo>
                    <a:pt x="101496" y="119484"/>
                  </a:lnTo>
                  <a:lnTo>
                    <a:pt x="100482" y="46164"/>
                  </a:lnTo>
                  <a:lnTo>
                    <a:pt x="100482" y="35293"/>
                  </a:lnTo>
                  <a:lnTo>
                    <a:pt x="95046" y="29883"/>
                  </a:lnTo>
                  <a:lnTo>
                    <a:pt x="84188" y="29883"/>
                  </a:lnTo>
                  <a:lnTo>
                    <a:pt x="76164" y="30983"/>
                  </a:lnTo>
                  <a:lnTo>
                    <a:pt x="58176" y="80361"/>
                  </a:lnTo>
                  <a:lnTo>
                    <a:pt x="57373" y="128985"/>
                  </a:lnTo>
                  <a:lnTo>
                    <a:pt x="57035" y="206375"/>
                  </a:lnTo>
                  <a:lnTo>
                    <a:pt x="54914" y="215496"/>
                  </a:lnTo>
                  <a:lnTo>
                    <a:pt x="50247" y="218251"/>
                  </a:lnTo>
                  <a:lnTo>
                    <a:pt x="45580" y="214388"/>
                  </a:lnTo>
                  <a:lnTo>
                    <a:pt x="43459" y="203657"/>
                  </a:lnTo>
                  <a:lnTo>
                    <a:pt x="42227" y="183512"/>
                  </a:lnTo>
                  <a:lnTo>
                    <a:pt x="39722" y="156486"/>
                  </a:lnTo>
                  <a:lnTo>
                    <a:pt x="37726" y="129969"/>
                  </a:lnTo>
                  <a:lnTo>
                    <a:pt x="38023" y="111353"/>
                  </a:lnTo>
                  <a:lnTo>
                    <a:pt x="37769" y="101457"/>
                  </a:lnTo>
                  <a:lnTo>
                    <a:pt x="33948" y="95383"/>
                  </a:lnTo>
                  <a:lnTo>
                    <a:pt x="28092" y="91861"/>
                  </a:lnTo>
                  <a:lnTo>
                    <a:pt x="21729" y="89623"/>
                  </a:lnTo>
                  <a:lnTo>
                    <a:pt x="14900" y="89579"/>
                  </a:lnTo>
                  <a:lnTo>
                    <a:pt x="7812" y="93354"/>
                  </a:lnTo>
                  <a:lnTo>
                    <a:pt x="2250" y="100696"/>
                  </a:lnTo>
                  <a:lnTo>
                    <a:pt x="0" y="111353"/>
                  </a:lnTo>
                  <a:lnTo>
                    <a:pt x="0" y="342150"/>
                  </a:lnTo>
                  <a:lnTo>
                    <a:pt x="1486" y="361671"/>
                  </a:lnTo>
                  <a:lnTo>
                    <a:pt x="5773" y="382206"/>
                  </a:lnTo>
                  <a:lnTo>
                    <a:pt x="12606" y="401722"/>
                  </a:lnTo>
                  <a:lnTo>
                    <a:pt x="21729" y="418185"/>
                  </a:lnTo>
                  <a:lnTo>
                    <a:pt x="29111" y="433756"/>
                  </a:lnTo>
                  <a:lnTo>
                    <a:pt x="31910" y="451107"/>
                  </a:lnTo>
                  <a:lnTo>
                    <a:pt x="31654" y="468966"/>
                  </a:lnTo>
                  <a:lnTo>
                    <a:pt x="29870" y="486067"/>
                  </a:lnTo>
                  <a:lnTo>
                    <a:pt x="24447" y="532218"/>
                  </a:lnTo>
                  <a:lnTo>
                    <a:pt x="73619" y="536422"/>
                  </a:lnTo>
                  <a:lnTo>
                    <a:pt x="132722" y="537314"/>
                  </a:lnTo>
                  <a:lnTo>
                    <a:pt x="185208" y="535658"/>
                  </a:lnTo>
                  <a:lnTo>
                    <a:pt x="214528" y="532218"/>
                  </a:lnTo>
                  <a:lnTo>
                    <a:pt x="204676" y="477569"/>
                  </a:lnTo>
                  <a:lnTo>
                    <a:pt x="200939" y="453466"/>
                  </a:lnTo>
                  <a:lnTo>
                    <a:pt x="214317" y="404986"/>
                  </a:lnTo>
                  <a:lnTo>
                    <a:pt x="237945" y="383812"/>
                  </a:lnTo>
                  <a:lnTo>
                    <a:pt x="250502" y="371338"/>
                  </a:lnTo>
                  <a:lnTo>
                    <a:pt x="262043" y="357849"/>
                  </a:lnTo>
                  <a:lnTo>
                    <a:pt x="271551" y="344868"/>
                  </a:lnTo>
                  <a:lnTo>
                    <a:pt x="286443" y="319150"/>
                  </a:lnTo>
                  <a:lnTo>
                    <a:pt x="331499" y="237181"/>
                  </a:lnTo>
                  <a:lnTo>
                    <a:pt x="344855" y="214528"/>
                  </a:lnTo>
                  <a:lnTo>
                    <a:pt x="348847" y="206166"/>
                  </a:lnTo>
                  <a:lnTo>
                    <a:pt x="348254" y="198572"/>
                  </a:lnTo>
                  <a:lnTo>
                    <a:pt x="342568" y="193523"/>
                  </a:lnTo>
                  <a:lnTo>
                    <a:pt x="331279" y="192798"/>
                  </a:lnTo>
                  <a:lnTo>
                    <a:pt x="315543" y="198018"/>
                  </a:lnTo>
                  <a:lnTo>
                    <a:pt x="299040" y="208073"/>
                  </a:lnTo>
                  <a:lnTo>
                    <a:pt x="285080" y="220677"/>
                  </a:lnTo>
                  <a:lnTo>
                    <a:pt x="276974" y="233540"/>
                  </a:lnTo>
                  <a:lnTo>
                    <a:pt x="271760" y="248757"/>
                  </a:lnTo>
                  <a:lnTo>
                    <a:pt x="263745" y="265764"/>
                  </a:lnTo>
                  <a:lnTo>
                    <a:pt x="252165" y="278197"/>
                  </a:lnTo>
                  <a:lnTo>
                    <a:pt x="236258" y="279692"/>
                  </a:lnTo>
                  <a:lnTo>
                    <a:pt x="223821" y="267603"/>
                  </a:lnTo>
                  <a:lnTo>
                    <a:pt x="220295" y="246092"/>
                  </a:lnTo>
                  <a:lnTo>
                    <a:pt x="222669" y="190080"/>
                  </a:lnTo>
                  <a:lnTo>
                    <a:pt x="222669" y="54305"/>
                  </a:lnTo>
                  <a:lnTo>
                    <a:pt x="220422" y="42468"/>
                  </a:lnTo>
                  <a:lnTo>
                    <a:pt x="214866" y="34964"/>
                  </a:lnTo>
                  <a:lnTo>
                    <a:pt x="207779" y="31025"/>
                  </a:lnTo>
                  <a:lnTo>
                    <a:pt x="200939" y="29883"/>
                  </a:lnTo>
                  <a:lnTo>
                    <a:pt x="194113" y="31919"/>
                  </a:lnTo>
                  <a:lnTo>
                    <a:pt x="187034" y="38026"/>
                  </a:lnTo>
                  <a:lnTo>
                    <a:pt x="181481" y="48206"/>
                  </a:lnTo>
                  <a:lnTo>
                    <a:pt x="179235" y="62458"/>
                  </a:lnTo>
                  <a:lnTo>
                    <a:pt x="176504" y="200939"/>
                  </a:lnTo>
                  <a:lnTo>
                    <a:pt x="173958" y="209345"/>
                  </a:lnTo>
                  <a:lnTo>
                    <a:pt x="168357" y="213164"/>
                  </a:lnTo>
                  <a:lnTo>
                    <a:pt x="162756" y="210870"/>
                  </a:lnTo>
                  <a:lnTo>
                    <a:pt x="160210" y="200939"/>
                  </a:lnTo>
                  <a:lnTo>
                    <a:pt x="157492" y="21729"/>
                  </a:lnTo>
                  <a:lnTo>
                    <a:pt x="156052" y="12601"/>
                  </a:lnTo>
                  <a:lnTo>
                    <a:pt x="152069" y="5768"/>
                  </a:lnTo>
                  <a:lnTo>
                    <a:pt x="146048" y="1484"/>
                  </a:lnTo>
                  <a:lnTo>
                    <a:pt x="138493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srgbClr val="FFC000"/>
                </a:solidFill>
              </a:endParaRPr>
            </a:p>
          </p:txBody>
        </p:sp>
      </p:grpSp>
      <p:grpSp>
        <p:nvGrpSpPr>
          <p:cNvPr id="28" name="object 28"/>
          <p:cNvGrpSpPr/>
          <p:nvPr/>
        </p:nvGrpSpPr>
        <p:grpSpPr>
          <a:xfrm>
            <a:off x="9825685" y="3212071"/>
            <a:ext cx="898525" cy="798195"/>
            <a:chOff x="9825685" y="3212071"/>
            <a:chExt cx="898525" cy="798195"/>
          </a:xfrm>
        </p:grpSpPr>
        <p:sp>
          <p:nvSpPr>
            <p:cNvPr id="29" name="object 29"/>
            <p:cNvSpPr/>
            <p:nvPr/>
          </p:nvSpPr>
          <p:spPr>
            <a:xfrm>
              <a:off x="9825685" y="3212071"/>
              <a:ext cx="898525" cy="798195"/>
            </a:xfrm>
            <a:custGeom>
              <a:avLst/>
              <a:gdLst/>
              <a:ahLst/>
              <a:cxnLst/>
              <a:rect l="l" t="t" r="r" b="b"/>
              <a:pathLst>
                <a:path w="898525" h="798195">
                  <a:moveTo>
                    <a:pt x="879246" y="797699"/>
                  </a:moveTo>
                  <a:lnTo>
                    <a:pt x="886603" y="796214"/>
                  </a:lnTo>
                  <a:lnTo>
                    <a:pt x="892609" y="792165"/>
                  </a:lnTo>
                  <a:lnTo>
                    <a:pt x="896659" y="786158"/>
                  </a:lnTo>
                  <a:lnTo>
                    <a:pt x="898143" y="778802"/>
                  </a:lnTo>
                  <a:lnTo>
                    <a:pt x="898143" y="18884"/>
                  </a:lnTo>
                  <a:lnTo>
                    <a:pt x="896659" y="11540"/>
                  </a:lnTo>
                  <a:lnTo>
                    <a:pt x="892609" y="5537"/>
                  </a:lnTo>
                  <a:lnTo>
                    <a:pt x="886603" y="1486"/>
                  </a:lnTo>
                  <a:lnTo>
                    <a:pt x="879246" y="0"/>
                  </a:lnTo>
                  <a:lnTo>
                    <a:pt x="18884" y="0"/>
                  </a:lnTo>
                  <a:lnTo>
                    <a:pt x="11535" y="1486"/>
                  </a:lnTo>
                  <a:lnTo>
                    <a:pt x="5532" y="5537"/>
                  </a:lnTo>
                  <a:lnTo>
                    <a:pt x="1484" y="11540"/>
                  </a:lnTo>
                  <a:lnTo>
                    <a:pt x="0" y="18884"/>
                  </a:lnTo>
                  <a:lnTo>
                    <a:pt x="0" y="778802"/>
                  </a:lnTo>
                  <a:lnTo>
                    <a:pt x="1484" y="786158"/>
                  </a:lnTo>
                  <a:lnTo>
                    <a:pt x="5532" y="792165"/>
                  </a:lnTo>
                  <a:lnTo>
                    <a:pt x="11535" y="796214"/>
                  </a:lnTo>
                  <a:lnTo>
                    <a:pt x="18884" y="797699"/>
                  </a:lnTo>
                  <a:lnTo>
                    <a:pt x="879246" y="797699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9889947" y="3276333"/>
              <a:ext cx="769620" cy="669290"/>
            </a:xfrm>
            <a:custGeom>
              <a:avLst/>
              <a:gdLst/>
              <a:ahLst/>
              <a:cxnLst/>
              <a:rect l="l" t="t" r="r" b="b"/>
              <a:pathLst>
                <a:path w="769620" h="669289">
                  <a:moveTo>
                    <a:pt x="761961" y="0"/>
                  </a:moveTo>
                  <a:lnTo>
                    <a:pt x="7645" y="0"/>
                  </a:lnTo>
                  <a:lnTo>
                    <a:pt x="0" y="7645"/>
                  </a:lnTo>
                  <a:lnTo>
                    <a:pt x="0" y="661517"/>
                  </a:lnTo>
                  <a:lnTo>
                    <a:pt x="7645" y="669163"/>
                  </a:lnTo>
                  <a:lnTo>
                    <a:pt x="761961" y="669163"/>
                  </a:lnTo>
                  <a:lnTo>
                    <a:pt x="769607" y="661517"/>
                  </a:lnTo>
                  <a:lnTo>
                    <a:pt x="769607" y="764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1" name="object 31"/>
            <p:cNvSpPr/>
            <p:nvPr/>
          </p:nvSpPr>
          <p:spPr>
            <a:xfrm>
              <a:off x="9830625" y="3235566"/>
              <a:ext cx="888365" cy="584200"/>
            </a:xfrm>
            <a:custGeom>
              <a:avLst/>
              <a:gdLst/>
              <a:ahLst/>
              <a:cxnLst/>
              <a:rect l="l" t="t" r="r" b="b"/>
              <a:pathLst>
                <a:path w="888365" h="584200">
                  <a:moveTo>
                    <a:pt x="0" y="584174"/>
                  </a:moveTo>
                  <a:lnTo>
                    <a:pt x="18554" y="584174"/>
                  </a:lnTo>
                  <a:lnTo>
                    <a:pt x="18554" y="17767"/>
                  </a:lnTo>
                  <a:lnTo>
                    <a:pt x="18554" y="7962"/>
                  </a:lnTo>
                  <a:lnTo>
                    <a:pt x="26517" y="0"/>
                  </a:lnTo>
                  <a:lnTo>
                    <a:pt x="36334" y="0"/>
                  </a:lnTo>
                  <a:lnTo>
                    <a:pt x="851928" y="0"/>
                  </a:lnTo>
                  <a:lnTo>
                    <a:pt x="861733" y="0"/>
                  </a:lnTo>
                  <a:lnTo>
                    <a:pt x="869695" y="7962"/>
                  </a:lnTo>
                  <a:lnTo>
                    <a:pt x="869695" y="17767"/>
                  </a:lnTo>
                  <a:lnTo>
                    <a:pt x="869695" y="584174"/>
                  </a:lnTo>
                  <a:lnTo>
                    <a:pt x="888263" y="584174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0138302" y="3322688"/>
              <a:ext cx="349250" cy="537845"/>
            </a:xfrm>
            <a:custGeom>
              <a:avLst/>
              <a:gdLst/>
              <a:ahLst/>
              <a:cxnLst/>
              <a:rect l="l" t="t" r="r" b="b"/>
              <a:pathLst>
                <a:path w="349250" h="537845">
                  <a:moveTo>
                    <a:pt x="138493" y="0"/>
                  </a:moveTo>
                  <a:lnTo>
                    <a:pt x="116751" y="35293"/>
                  </a:lnTo>
                  <a:lnTo>
                    <a:pt x="114045" y="206387"/>
                  </a:lnTo>
                  <a:lnTo>
                    <a:pt x="111542" y="214314"/>
                  </a:lnTo>
                  <a:lnTo>
                    <a:pt x="106238" y="216900"/>
                  </a:lnTo>
                  <a:lnTo>
                    <a:pt x="101444" y="212870"/>
                  </a:lnTo>
                  <a:lnTo>
                    <a:pt x="100469" y="200952"/>
                  </a:lnTo>
                  <a:lnTo>
                    <a:pt x="101610" y="169127"/>
                  </a:lnTo>
                  <a:lnTo>
                    <a:pt x="101484" y="119484"/>
                  </a:lnTo>
                  <a:lnTo>
                    <a:pt x="100469" y="46151"/>
                  </a:lnTo>
                  <a:lnTo>
                    <a:pt x="100469" y="35293"/>
                  </a:lnTo>
                  <a:lnTo>
                    <a:pt x="95034" y="29870"/>
                  </a:lnTo>
                  <a:lnTo>
                    <a:pt x="84175" y="29870"/>
                  </a:lnTo>
                  <a:lnTo>
                    <a:pt x="76151" y="30972"/>
                  </a:lnTo>
                  <a:lnTo>
                    <a:pt x="58164" y="80359"/>
                  </a:lnTo>
                  <a:lnTo>
                    <a:pt x="57361" y="128982"/>
                  </a:lnTo>
                  <a:lnTo>
                    <a:pt x="57023" y="206387"/>
                  </a:lnTo>
                  <a:lnTo>
                    <a:pt x="54901" y="215499"/>
                  </a:lnTo>
                  <a:lnTo>
                    <a:pt x="50234" y="218246"/>
                  </a:lnTo>
                  <a:lnTo>
                    <a:pt x="45567" y="214377"/>
                  </a:lnTo>
                  <a:lnTo>
                    <a:pt x="43446" y="203644"/>
                  </a:lnTo>
                  <a:lnTo>
                    <a:pt x="42215" y="183501"/>
                  </a:lnTo>
                  <a:lnTo>
                    <a:pt x="39709" y="156478"/>
                  </a:lnTo>
                  <a:lnTo>
                    <a:pt x="37713" y="129962"/>
                  </a:lnTo>
                  <a:lnTo>
                    <a:pt x="38011" y="111340"/>
                  </a:lnTo>
                  <a:lnTo>
                    <a:pt x="37756" y="101450"/>
                  </a:lnTo>
                  <a:lnTo>
                    <a:pt x="33935" y="95375"/>
                  </a:lnTo>
                  <a:lnTo>
                    <a:pt x="28079" y="91850"/>
                  </a:lnTo>
                  <a:lnTo>
                    <a:pt x="21716" y="89611"/>
                  </a:lnTo>
                  <a:lnTo>
                    <a:pt x="14889" y="89568"/>
                  </a:lnTo>
                  <a:lnTo>
                    <a:pt x="7805" y="93346"/>
                  </a:lnTo>
                  <a:lnTo>
                    <a:pt x="2248" y="100689"/>
                  </a:lnTo>
                  <a:lnTo>
                    <a:pt x="0" y="111340"/>
                  </a:lnTo>
                  <a:lnTo>
                    <a:pt x="0" y="342163"/>
                  </a:lnTo>
                  <a:lnTo>
                    <a:pt x="1484" y="361671"/>
                  </a:lnTo>
                  <a:lnTo>
                    <a:pt x="5767" y="382203"/>
                  </a:lnTo>
                  <a:lnTo>
                    <a:pt x="12596" y="401720"/>
                  </a:lnTo>
                  <a:lnTo>
                    <a:pt x="21716" y="418185"/>
                  </a:lnTo>
                  <a:lnTo>
                    <a:pt x="29098" y="433758"/>
                  </a:lnTo>
                  <a:lnTo>
                    <a:pt x="31897" y="451110"/>
                  </a:lnTo>
                  <a:lnTo>
                    <a:pt x="31641" y="468966"/>
                  </a:lnTo>
                  <a:lnTo>
                    <a:pt x="29857" y="486054"/>
                  </a:lnTo>
                  <a:lnTo>
                    <a:pt x="24434" y="532231"/>
                  </a:lnTo>
                  <a:lnTo>
                    <a:pt x="73607" y="536430"/>
                  </a:lnTo>
                  <a:lnTo>
                    <a:pt x="132710" y="537322"/>
                  </a:lnTo>
                  <a:lnTo>
                    <a:pt x="185195" y="535669"/>
                  </a:lnTo>
                  <a:lnTo>
                    <a:pt x="214515" y="532231"/>
                  </a:lnTo>
                  <a:lnTo>
                    <a:pt x="204201" y="473804"/>
                  </a:lnTo>
                  <a:lnTo>
                    <a:pt x="200926" y="453478"/>
                  </a:lnTo>
                  <a:lnTo>
                    <a:pt x="214310" y="404990"/>
                  </a:lnTo>
                  <a:lnTo>
                    <a:pt x="237938" y="383816"/>
                  </a:lnTo>
                  <a:lnTo>
                    <a:pt x="250491" y="371336"/>
                  </a:lnTo>
                  <a:lnTo>
                    <a:pt x="262030" y="357840"/>
                  </a:lnTo>
                  <a:lnTo>
                    <a:pt x="271538" y="344855"/>
                  </a:lnTo>
                  <a:lnTo>
                    <a:pt x="286430" y="319148"/>
                  </a:lnTo>
                  <a:lnTo>
                    <a:pt x="331492" y="237172"/>
                  </a:lnTo>
                  <a:lnTo>
                    <a:pt x="344855" y="214515"/>
                  </a:lnTo>
                  <a:lnTo>
                    <a:pt x="348840" y="206155"/>
                  </a:lnTo>
                  <a:lnTo>
                    <a:pt x="348243" y="198566"/>
                  </a:lnTo>
                  <a:lnTo>
                    <a:pt x="342555" y="193522"/>
                  </a:lnTo>
                  <a:lnTo>
                    <a:pt x="331266" y="192798"/>
                  </a:lnTo>
                  <a:lnTo>
                    <a:pt x="315530" y="198012"/>
                  </a:lnTo>
                  <a:lnTo>
                    <a:pt x="299029" y="208067"/>
                  </a:lnTo>
                  <a:lnTo>
                    <a:pt x="285073" y="220670"/>
                  </a:lnTo>
                  <a:lnTo>
                    <a:pt x="276974" y="233527"/>
                  </a:lnTo>
                  <a:lnTo>
                    <a:pt x="271753" y="248759"/>
                  </a:lnTo>
                  <a:lnTo>
                    <a:pt x="263734" y="265774"/>
                  </a:lnTo>
                  <a:lnTo>
                    <a:pt x="252153" y="278209"/>
                  </a:lnTo>
                  <a:lnTo>
                    <a:pt x="236245" y="279704"/>
                  </a:lnTo>
                  <a:lnTo>
                    <a:pt x="223808" y="267601"/>
                  </a:lnTo>
                  <a:lnTo>
                    <a:pt x="220283" y="246083"/>
                  </a:lnTo>
                  <a:lnTo>
                    <a:pt x="222656" y="190068"/>
                  </a:lnTo>
                  <a:lnTo>
                    <a:pt x="222656" y="54317"/>
                  </a:lnTo>
                  <a:lnTo>
                    <a:pt x="220409" y="42471"/>
                  </a:lnTo>
                  <a:lnTo>
                    <a:pt x="214853" y="34959"/>
                  </a:lnTo>
                  <a:lnTo>
                    <a:pt x="207767" y="31014"/>
                  </a:lnTo>
                  <a:lnTo>
                    <a:pt x="200926" y="29870"/>
                  </a:lnTo>
                  <a:lnTo>
                    <a:pt x="194101" y="31908"/>
                  </a:lnTo>
                  <a:lnTo>
                    <a:pt x="187021" y="38019"/>
                  </a:lnTo>
                  <a:lnTo>
                    <a:pt x="181468" y="48199"/>
                  </a:lnTo>
                  <a:lnTo>
                    <a:pt x="179222" y="62445"/>
                  </a:lnTo>
                  <a:lnTo>
                    <a:pt x="176504" y="200952"/>
                  </a:lnTo>
                  <a:lnTo>
                    <a:pt x="173956" y="209346"/>
                  </a:lnTo>
                  <a:lnTo>
                    <a:pt x="168351" y="213163"/>
                  </a:lnTo>
                  <a:lnTo>
                    <a:pt x="162745" y="210874"/>
                  </a:lnTo>
                  <a:lnTo>
                    <a:pt x="160197" y="200952"/>
                  </a:lnTo>
                  <a:lnTo>
                    <a:pt x="157492" y="21729"/>
                  </a:lnTo>
                  <a:lnTo>
                    <a:pt x="156051" y="12601"/>
                  </a:lnTo>
                  <a:lnTo>
                    <a:pt x="152065" y="5768"/>
                  </a:lnTo>
                  <a:lnTo>
                    <a:pt x="146043" y="1484"/>
                  </a:lnTo>
                  <a:lnTo>
                    <a:pt x="138493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 dirty="0">
                <a:solidFill>
                  <a:srgbClr val="FFC000"/>
                </a:solidFill>
              </a:endParaRPr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7540626" y="282959"/>
            <a:ext cx="2936240" cy="2692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40005" indent="-228600">
              <a:lnSpc>
                <a:spcPct val="116700"/>
              </a:lnSpc>
              <a:spcBef>
                <a:spcPts val="100"/>
              </a:spcBef>
              <a:buChar char="•"/>
              <a:tabLst>
                <a:tab pos="240665" algn="l"/>
                <a:tab pos="24130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Have children walk in a group.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With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more eyes  and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ears, they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can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cross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streets together and  negotiate dangerous situations more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safely.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Having an adult walk with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group can make  the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trip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even</a:t>
            </a:r>
            <a:r>
              <a:rPr sz="1000" spc="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safer.</a:t>
            </a:r>
            <a:endParaRPr sz="1000" dirty="0">
              <a:latin typeface="Arial"/>
              <a:cs typeface="Arial"/>
            </a:endParaRPr>
          </a:p>
          <a:p>
            <a:pPr marL="241300" marR="32384" indent="-228600">
              <a:lnSpc>
                <a:spcPct val="116700"/>
              </a:lnSpc>
              <a:buChar char="•"/>
              <a:tabLst>
                <a:tab pos="240665" algn="l"/>
                <a:tab pos="241300" algn="l"/>
              </a:tabLst>
            </a:pP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Talk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with children about traffic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safety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and teach  them when and where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it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safest to cross.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Always use crosswalks yourself in order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model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safe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behavior.</a:t>
            </a:r>
            <a:endParaRPr sz="1000" dirty="0">
              <a:latin typeface="Arial"/>
              <a:cs typeface="Arial"/>
            </a:endParaRPr>
          </a:p>
          <a:p>
            <a:pPr marL="241300" marR="5080" indent="-228600">
              <a:lnSpc>
                <a:spcPct val="116700"/>
              </a:lnSpc>
              <a:buChar char="•"/>
              <a:tabLst>
                <a:tab pos="240665" algn="l"/>
                <a:tab pos="241300" algn="l"/>
              </a:tabLst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Don't forget to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emphasize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importance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of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visually scanning dangerous areas such as  driveways and parking lots. Remind children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take their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time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and look both ways when  crossing streets, even when there is a well-  marked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crosswalk.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39725" y="735720"/>
            <a:ext cx="296926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 the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year 2000, according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 the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National Highway 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Traffic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Safety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Administration:</a:t>
            </a:r>
            <a:endParaRPr sz="10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39724" y="1192920"/>
            <a:ext cx="2726139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  <a:spcBef>
                <a:spcPts val="100"/>
              </a:spcBef>
              <a:buChar char="•"/>
              <a:tabLst>
                <a:tab pos="240665" algn="l"/>
                <a:tab pos="241300" algn="l"/>
              </a:tabLst>
            </a:pP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29%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pedestrians injured were under  15 years</a:t>
            </a:r>
            <a:r>
              <a:rPr sz="1000" b="1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old.</a:t>
            </a:r>
            <a:endParaRPr sz="1000" b="1" dirty="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39725" y="1650120"/>
            <a:ext cx="272614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  <a:spcBef>
                <a:spcPts val="100"/>
              </a:spcBef>
              <a:buChar char="•"/>
              <a:tabLst>
                <a:tab pos="240665" algn="l"/>
                <a:tab pos="241300" algn="l"/>
              </a:tabLst>
            </a:pP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43%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school-aged pedestrian fatalities  occurred between 4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p.m.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and 8</a:t>
            </a:r>
            <a:r>
              <a:rPr sz="1000" b="1" spc="1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p.m.</a:t>
            </a:r>
            <a:endParaRPr sz="1000" b="1" dirty="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39725" y="2107320"/>
            <a:ext cx="291528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  <a:spcBef>
                <a:spcPts val="100"/>
              </a:spcBef>
              <a:buChar char="•"/>
              <a:tabLst>
                <a:tab pos="240665" algn="l"/>
                <a:tab pos="241300" algn="l"/>
              </a:tabLst>
            </a:pP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Almost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1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out of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4 children (23%) between ages 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5 and 9 killed in traffic crashes were  pedestrians.</a:t>
            </a:r>
            <a:endParaRPr sz="1000" b="1" dirty="0">
              <a:latin typeface="Arial"/>
              <a:cs typeface="Arial"/>
            </a:endParaRPr>
          </a:p>
        </p:txBody>
      </p:sp>
      <p:sp>
        <p:nvSpPr>
          <p:cNvPr id="38" name="object 38"/>
          <p:cNvSpPr txBox="1">
            <a:spLocks noGrp="1"/>
          </p:cNvSpPr>
          <p:nvPr>
            <p:ph type="title"/>
          </p:nvPr>
        </p:nvSpPr>
        <p:spPr>
          <a:xfrm>
            <a:off x="339726" y="273818"/>
            <a:ext cx="237871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>
                <a:solidFill>
                  <a:srgbClr val="FFC000"/>
                </a:solidFill>
              </a:rPr>
              <a:t>Troubling</a:t>
            </a:r>
            <a:r>
              <a:rPr spc="-5" dirty="0">
                <a:solidFill>
                  <a:srgbClr val="FFC000"/>
                </a:solidFill>
              </a:rPr>
              <a:t> </a:t>
            </a:r>
            <a:r>
              <a:rPr spc="-10" dirty="0">
                <a:solidFill>
                  <a:srgbClr val="FFC000"/>
                </a:solidFill>
              </a:rPr>
              <a:t>Statistics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</TotalTime>
  <Words>859</Words>
  <Application>Microsoft Office PowerPoint</Application>
  <PresentationFormat>Custom</PresentationFormat>
  <Paragraphs>45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Arial Black</vt:lpstr>
      <vt:lpstr>Calibri</vt:lpstr>
      <vt:lpstr>Office Theme</vt:lpstr>
      <vt:lpstr>Practical Suggestions</vt:lpstr>
      <vt:lpstr>Troubling Statistics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parents1.qxd</dc:title>
  <dc:creator>DJ</dc:creator>
  <cp:lastModifiedBy>DJ</cp:lastModifiedBy>
  <cp:revision>9</cp:revision>
  <dcterms:created xsi:type="dcterms:W3CDTF">2021-01-07T20:23:14Z</dcterms:created>
  <dcterms:modified xsi:type="dcterms:W3CDTF">2021-02-11T15:47:25Z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2006-07-10T00:00:00Z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2021-01-07T00:00:00Z</vt:filetime>
  </property>
</Properties>
</file>